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26"/>
  </p:notesMasterIdLst>
  <p:handoutMasterIdLst>
    <p:handoutMasterId r:id="rId27"/>
  </p:handoutMasterIdLst>
  <p:sldIdLst>
    <p:sldId id="692" r:id="rId3"/>
    <p:sldId id="693" r:id="rId4"/>
    <p:sldId id="589" r:id="rId5"/>
    <p:sldId id="659" r:id="rId6"/>
    <p:sldId id="658" r:id="rId7"/>
    <p:sldId id="590" r:id="rId8"/>
    <p:sldId id="591" r:id="rId9"/>
    <p:sldId id="610" r:id="rId10"/>
    <p:sldId id="592" r:id="rId11"/>
    <p:sldId id="593" r:id="rId12"/>
    <p:sldId id="594" r:id="rId13"/>
    <p:sldId id="632" r:id="rId14"/>
    <p:sldId id="595" r:id="rId15"/>
    <p:sldId id="596" r:id="rId16"/>
    <p:sldId id="623" r:id="rId17"/>
    <p:sldId id="625" r:id="rId18"/>
    <p:sldId id="597" r:id="rId19"/>
    <p:sldId id="598" r:id="rId20"/>
    <p:sldId id="615" r:id="rId21"/>
    <p:sldId id="618" r:id="rId22"/>
    <p:sldId id="620" r:id="rId23"/>
    <p:sldId id="628" r:id="rId24"/>
    <p:sldId id="624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4">
          <p15:clr>
            <a:srgbClr val="A4A3A4"/>
          </p15:clr>
        </p15:guide>
        <p15:guide id="2" pos="30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maggie" initials="m" lastIdx="2" clrIdx="2"/>
  <p:cmAuthor id="4" name="作者" initials="A" lastIdx="0" clrIdx="3"/>
  <p:cmAuthor id="5" name="Oleksandr ROGACH" initials="OR" lastIdx="7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869"/>
    <a:srgbClr val="6D77BB"/>
    <a:srgbClr val="6E7397"/>
    <a:srgbClr val="515459"/>
    <a:srgbClr val="AB7C74"/>
    <a:srgbClr val="D5AB85"/>
    <a:srgbClr val="D7896B"/>
    <a:srgbClr val="ECDFC8"/>
    <a:srgbClr val="D8B6AC"/>
    <a:srgbClr val="FE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3" autoAdjust="0"/>
    <p:restoredTop sz="94660"/>
  </p:normalViewPr>
  <p:slideViewPr>
    <p:cSldViewPr snapToGrid="0" showGuides="1">
      <p:cViewPr varScale="1">
        <p:scale>
          <a:sx n="149" d="100"/>
          <a:sy n="149" d="100"/>
        </p:scale>
        <p:origin x="126" y="114"/>
      </p:cViewPr>
      <p:guideLst>
        <p:guide orient="horz" pos="2004"/>
        <p:guide pos="303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4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/Volumes/MAGGIE/IBM%20presentation%20data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IBM%20presentation%20data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/Users/maggie/Desktop/FDI&#23384;&#37327;&#24180;&#24230;&#25968;&#25454;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680" b="0" i="0" u="none" strike="noStrike" kern="1200" spc="0" baseline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r>
              <a:rPr lang="en-US" altLang="zh-CN" sz="2000" b="1">
                <a:solidFill>
                  <a:schemeClr val="tx1"/>
                </a:solidFill>
                <a:latin typeface="Times New Roman Bold" panose="02020603050405020304" charset="0"/>
                <a:ea typeface="Times New Roman Regular" panose="02020603050405020304" charset="0"/>
                <a:cs typeface="Times New Roman Bold" panose="02020603050405020304" charset="0"/>
                <a:sym typeface="Times New Roman Regular" panose="02020603050405020304" charset="0"/>
              </a:rPr>
              <a:t>Total Value of Imports and Exports </a:t>
            </a:r>
            <a:r>
              <a:rPr lang="en-US" sz="2000" b="1">
                <a:solidFill>
                  <a:schemeClr val="tx1"/>
                </a:solidFill>
                <a:latin typeface="Times New Roman Bold" panose="02020603050405020304" charset="0"/>
                <a:ea typeface="Times New Roman Regular" panose="02020603050405020304" charset="0"/>
                <a:cs typeface="Times New Roman Bold" panose="02020603050405020304" charset="0"/>
                <a:sym typeface="Times New Roman Regular" panose="02020603050405020304" charset="0"/>
              </a:rPr>
              <a:t>from China to Nigeria (million dollar)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1680" b="0" i="0" u="none" strike="noStrike" kern="1200" spc="0" baseline="0">
              <a:solidFill>
                <a:schemeClr val="tx1"/>
              </a:solidFill>
              <a:latin typeface="Times New Roman Regular" panose="02020603050405020304" charset="0"/>
              <a:ea typeface="Times New Roman Regular" panose="02020603050405020304" charset="0"/>
              <a:cs typeface="Times New Roman Regular" panose="02020603050405020304" charset="0"/>
              <a:sym typeface="Times New Roman Regular" panose="0202060305040502030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0" i="0" u="none" strike="noStrike" kern="1200" baseline="0">
                    <a:solidFill>
                      <a:schemeClr val="tx1"/>
                    </a:solidFill>
                    <a:latin typeface="Times New Roman Regular" panose="02020603050405020304" charset="0"/>
                    <a:ea typeface="Times New Roman Regular" panose="02020603050405020304" charset="0"/>
                    <a:cs typeface="Times New Roman Regular" panose="02020603050405020304" charset="0"/>
                    <a:sym typeface="Times New Roman Regular" panose="0202060305040502030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'[IBM presentation data.xls]世界，非洲，尼日利亚'!$B$37:$K$37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'[IBM presentation data.xls]世界，非洲，尼日利亚'!$B$40:$K$40</c:f>
              <c:numCache>
                <c:formatCode>General</c:formatCode>
                <c:ptCount val="10"/>
                <c:pt idx="0">
                  <c:v>10.57</c:v>
                </c:pt>
                <c:pt idx="1">
                  <c:v>13.59</c:v>
                </c:pt>
                <c:pt idx="2">
                  <c:v>18.05</c:v>
                </c:pt>
                <c:pt idx="3">
                  <c:v>14.94</c:v>
                </c:pt>
                <c:pt idx="4">
                  <c:v>10.62</c:v>
                </c:pt>
                <c:pt idx="5">
                  <c:v>13.78</c:v>
                </c:pt>
                <c:pt idx="6">
                  <c:v>15.26</c:v>
                </c:pt>
                <c:pt idx="7">
                  <c:v>19.28</c:v>
                </c:pt>
                <c:pt idx="8">
                  <c:v>19.28</c:v>
                </c:pt>
                <c:pt idx="9">
                  <c:v>25.67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53-476C-8355-5F4300D3D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0442297"/>
        <c:axId val="817949997"/>
      </c:barChart>
      <c:catAx>
        <c:axId val="81044229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endParaRPr lang="ru-RU"/>
          </a:p>
        </c:txPr>
        <c:crossAx val="817949997"/>
        <c:crosses val="autoZero"/>
        <c:auto val="1"/>
        <c:lblAlgn val="ctr"/>
        <c:lblOffset val="100"/>
        <c:noMultiLvlLbl val="0"/>
      </c:catAx>
      <c:valAx>
        <c:axId val="81794999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endParaRPr lang="ru-RU"/>
          </a:p>
        </c:txPr>
        <c:crossAx val="81044229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400">
          <a:solidFill>
            <a:schemeClr val="tx1"/>
          </a:solidFill>
          <a:latin typeface="Times New Roman Regular" panose="02020603050405020304" charset="0"/>
          <a:ea typeface="Times New Roman Regular" panose="02020603050405020304" charset="0"/>
          <a:cs typeface="Times New Roman Regular" panose="02020603050405020304" charset="0"/>
          <a:sym typeface="Times New Roman Regular" panose="0202060305040502030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r>
              <a:rPr lang="en-US" sz="2000" b="1" dirty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rPr>
              <a:t>Chinese FDI Flows in Nigeria</a:t>
            </a:r>
          </a:p>
          <a:p>
            <a:pPr>
              <a:defRPr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r>
              <a:rPr lang="en-US" sz="2000" b="1" dirty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rPr>
              <a:t> (million dollar)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860" b="0" i="0" u="none" strike="noStrike" kern="1200" spc="0" baseline="0">
              <a:solidFill>
                <a:schemeClr val="tx1"/>
              </a:solidFill>
              <a:latin typeface="Times New Roman Regular" panose="02020603050405020304" charset="0"/>
              <a:ea typeface="Times New Roman Regular" panose="02020603050405020304" charset="0"/>
              <a:cs typeface="Times New Roman Regular" panose="02020603050405020304" charset="0"/>
              <a:sym typeface="Times New Roman Regular" panose="0202060305040502030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'世界，非洲，尼日利亚'!$A$5</c:f>
              <c:strCache>
                <c:ptCount val="1"/>
                <c:pt idx="0">
                  <c:v>Chinese FDI Flows in Nigeria (million dollar)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'世界，非洲，尼日利亚'!$B$2:$K$2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'世界，非洲，尼日利亚'!$B$5:$K$5</c:f>
              <c:numCache>
                <c:formatCode>General</c:formatCode>
                <c:ptCount val="10"/>
                <c:pt idx="0">
                  <c:v>333.1</c:v>
                </c:pt>
                <c:pt idx="1">
                  <c:v>209.1</c:v>
                </c:pt>
                <c:pt idx="2">
                  <c:v>199.8</c:v>
                </c:pt>
                <c:pt idx="3">
                  <c:v>50.6</c:v>
                </c:pt>
                <c:pt idx="4">
                  <c:v>108.5</c:v>
                </c:pt>
                <c:pt idx="5">
                  <c:v>137.9</c:v>
                </c:pt>
                <c:pt idx="6">
                  <c:v>194.7</c:v>
                </c:pt>
                <c:pt idx="7">
                  <c:v>123.3</c:v>
                </c:pt>
                <c:pt idx="8">
                  <c:v>308.89999999999998</c:v>
                </c:pt>
                <c:pt idx="9">
                  <c:v>201.7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90-4CBA-AA8C-B323DF169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5337160"/>
        <c:axId val="485338336"/>
      </c:barChart>
      <c:catAx>
        <c:axId val="48533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endParaRPr lang="ru-RU"/>
          </a:p>
        </c:txPr>
        <c:crossAx val="485338336"/>
        <c:crosses val="autoZero"/>
        <c:auto val="1"/>
        <c:lblAlgn val="ctr"/>
        <c:lblOffset val="100"/>
        <c:noMultiLvlLbl val="0"/>
      </c:catAx>
      <c:valAx>
        <c:axId val="48533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5337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2000" b="1" i="0" u="none" strike="noStrike" kern="1200" spc="0" baseline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r>
              <a:rPr lang="en-US" altLang="zh-CN" sz="2000" b="1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rPr>
              <a:t>Chinese FDI Stocks in Nigeria</a:t>
            </a:r>
          </a:p>
          <a:p>
            <a:pPr defTabSz="914400">
              <a:defRPr sz="2000" b="1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r>
              <a:rPr lang="en-US" altLang="zh-CN" sz="2000" b="1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rPr>
              <a:t>(million dollar)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2000" b="1" i="0" u="none" strike="noStrike" kern="1200" spc="0" baseline="0">
              <a:solidFill>
                <a:schemeClr val="tx1"/>
              </a:solidFill>
              <a:latin typeface="Times New Roman Regular" panose="02020603050405020304" charset="0"/>
              <a:ea typeface="Times New Roman Regular" panose="02020603050405020304" charset="0"/>
              <a:cs typeface="Times New Roman Regular" panose="02020603050405020304" charset="0"/>
              <a:sym typeface="Times New Roman Regular" panose="02020603050405020304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[FDI存量年度数据.xls]年度数据!$A$19</c:f>
              <c:strCache>
                <c:ptCount val="1"/>
                <c:pt idx="0">
                  <c:v>中国对尼日利亚直接投资存量(万美元)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1654345096945201E-2"/>
                  <c:y val="-4.53353893600616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5C-4E18-94D6-1758700E1950}"/>
                </c:ext>
              </c:extLst>
            </c:dLbl>
            <c:dLbl>
              <c:idx val="1"/>
              <c:layout>
                <c:manualLayout>
                  <c:x val="-1.3669967917422201E-2"/>
                  <c:y val="3.79336931380108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5C-4E18-94D6-1758700E1950}"/>
                </c:ext>
              </c:extLst>
            </c:dLbl>
            <c:dLbl>
              <c:idx val="2"/>
              <c:layout>
                <c:manualLayout>
                  <c:x val="-6.3886176593667202E-2"/>
                  <c:y val="-3.28450269853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5C-4E18-94D6-1758700E1950}"/>
                </c:ext>
              </c:extLst>
            </c:dLbl>
            <c:dLbl>
              <c:idx val="3"/>
              <c:layout>
                <c:manualLayout>
                  <c:x val="-2.7339935834844498E-2"/>
                  <c:y val="4.5181187355435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5C-4E18-94D6-1758700E1950}"/>
                </c:ext>
              </c:extLst>
            </c:dLbl>
            <c:dLbl>
              <c:idx val="4"/>
              <c:layout>
                <c:manualLayout>
                  <c:x val="-8.2159296973078499E-2"/>
                  <c:y val="-4.3022359290670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5C-4E18-94D6-1758700E1950}"/>
                </c:ext>
              </c:extLst>
            </c:dLbl>
            <c:dLbl>
              <c:idx val="5"/>
              <c:layout>
                <c:manualLayout>
                  <c:x val="-5.46798716696889E-2"/>
                  <c:y val="-3.022359290670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5C-4E18-94D6-1758700E1950}"/>
                </c:ext>
              </c:extLst>
            </c:dLbl>
            <c:dLbl>
              <c:idx val="6"/>
              <c:layout>
                <c:manualLayout>
                  <c:x val="-1.14381364207002E-2"/>
                  <c:y val="-2.28218966846568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5C-4E18-94D6-1758700E1950}"/>
                </c:ext>
              </c:extLst>
            </c:dLbl>
            <c:dLbl>
              <c:idx val="7"/>
              <c:layout>
                <c:manualLayout>
                  <c:x val="-3.1943088296833601E-2"/>
                  <c:y val="5.0424055512721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5C-4E18-94D6-1758700E1950}"/>
                </c:ext>
              </c:extLst>
            </c:dLbl>
            <c:dLbl>
              <c:idx val="9"/>
              <c:layout>
                <c:manualLayout>
                  <c:x val="-2.0504951876133399E-2"/>
                  <c:y val="-3.5312259059367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B5C-4E18-94D6-1758700E19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[FDI存量年度数据.xls]年度数据!$B$3:$K$3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[FDI存量年度数据.xls]年度数据!$B$19:$K$19</c:f>
              <c:numCache>
                <c:formatCode>General</c:formatCode>
                <c:ptCount val="10"/>
                <c:pt idx="0">
                  <c:v>1949.87</c:v>
                </c:pt>
                <c:pt idx="1">
                  <c:v>2146.0700000000002</c:v>
                </c:pt>
                <c:pt idx="2">
                  <c:v>2323.0100000000002</c:v>
                </c:pt>
                <c:pt idx="3">
                  <c:v>2376.7600000000002</c:v>
                </c:pt>
                <c:pt idx="4">
                  <c:v>2541.6799999999998</c:v>
                </c:pt>
                <c:pt idx="5">
                  <c:v>2861.53</c:v>
                </c:pt>
                <c:pt idx="6">
                  <c:v>2453.4899999999998</c:v>
                </c:pt>
                <c:pt idx="7">
                  <c:v>2194</c:v>
                </c:pt>
                <c:pt idx="8">
                  <c:v>2367.54</c:v>
                </c:pt>
                <c:pt idx="9">
                  <c:v>2695.79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B5C-4E18-94D6-1758700E19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35310912"/>
        <c:axId val="893792378"/>
      </c:lineChart>
      <c:catAx>
        <c:axId val="535310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endParaRPr lang="ru-RU"/>
          </a:p>
        </c:txPr>
        <c:crossAx val="893792378"/>
        <c:crosses val="autoZero"/>
        <c:auto val="1"/>
        <c:lblAlgn val="ctr"/>
        <c:lblOffset val="100"/>
        <c:noMultiLvlLbl val="0"/>
      </c:catAx>
      <c:valAx>
        <c:axId val="89379237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1" i="0" u="none" strike="noStrike" kern="1200" baseline="0">
                <a:solidFill>
                  <a:schemeClr val="tx1"/>
                </a:solidFill>
                <a:latin typeface="Times New Roman Regular" panose="02020603050405020304" charset="0"/>
                <a:ea typeface="Times New Roman Regular" panose="02020603050405020304" charset="0"/>
                <a:cs typeface="Times New Roman Regular" panose="02020603050405020304" charset="0"/>
                <a:sym typeface="Times New Roman Regular" panose="02020603050405020304" charset="0"/>
              </a:defRPr>
            </a:pPr>
            <a:endParaRPr lang="ru-RU"/>
          </a:p>
        </c:txPr>
        <c:crossAx val="535310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292CB-B65F-4429-B917-DC3E1D2A417C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2A309-CAC4-491A-BE0B-C228453A0D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microsoft.com/office/2007/relationships/hdphoto" Target="../media/hdphoto3.wdp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3.jpeg"/><Relationship Id="rId5" Type="http://schemas.openxmlformats.org/officeDocument/2006/relationships/tags" Target="../tags/tag3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6.xml"/><Relationship Id="rId9" Type="http://schemas.openxmlformats.org/officeDocument/2006/relationships/tags" Target="../tags/tag4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0" Type="http://schemas.openxmlformats.org/officeDocument/2006/relationships/tags" Target="../tags/tag51.xml"/><Relationship Id="rId4" Type="http://schemas.openxmlformats.org/officeDocument/2006/relationships/tags" Target="../tags/tag45.xml"/><Relationship Id="rId9" Type="http://schemas.openxmlformats.org/officeDocument/2006/relationships/tags" Target="../tags/tag5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5" Type="http://schemas.openxmlformats.org/officeDocument/2006/relationships/tags" Target="../tags/tag58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63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72.xml"/><Relationship Id="rId10" Type="http://schemas.openxmlformats.org/officeDocument/2006/relationships/tags" Target="../tags/tag77.xml"/><Relationship Id="rId4" Type="http://schemas.openxmlformats.org/officeDocument/2006/relationships/tags" Target="../tags/tag71.xml"/><Relationship Id="rId9" Type="http://schemas.openxmlformats.org/officeDocument/2006/relationships/tags" Target="../tags/tag7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0" Type="http://schemas.openxmlformats.org/officeDocument/2006/relationships/tags" Target="../tags/tag90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5" Type="http://schemas.openxmlformats.org/officeDocument/2006/relationships/tags" Target="../tags/tag97.xml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08.xml"/><Relationship Id="rId10" Type="http://schemas.openxmlformats.org/officeDocument/2006/relationships/tags" Target="../tags/tag113.xml"/><Relationship Id="rId4" Type="http://schemas.openxmlformats.org/officeDocument/2006/relationships/tags" Target="../tags/tag107.xml"/><Relationship Id="rId9" Type="http://schemas.openxmlformats.org/officeDocument/2006/relationships/tags" Target="../tags/tag11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tags" Target="../tags/tag126.xml"/><Relationship Id="rId18" Type="http://schemas.microsoft.com/office/2007/relationships/hdphoto" Target="../media/hdphoto2.wdp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image" Target="../media/image2.jpeg"/><Relationship Id="rId2" Type="http://schemas.openxmlformats.org/officeDocument/2006/relationships/tags" Target="../tags/tag115.xml"/><Relationship Id="rId16" Type="http://schemas.microsoft.com/office/2007/relationships/hdphoto" Target="../media/hdphoto1.wdp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5" Type="http://schemas.openxmlformats.org/officeDocument/2006/relationships/image" Target="../media/image1.jpeg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5" Type="http://schemas.openxmlformats.org/officeDocument/2006/relationships/tags" Target="../tags/tag150.xml"/><Relationship Id="rId10" Type="http://schemas.openxmlformats.org/officeDocument/2006/relationships/tags" Target="../tags/tag155.xml"/><Relationship Id="rId4" Type="http://schemas.openxmlformats.org/officeDocument/2006/relationships/tags" Target="../tags/tag149.xml"/><Relationship Id="rId9" Type="http://schemas.openxmlformats.org/officeDocument/2006/relationships/tags" Target="../tags/tag15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5" Type="http://schemas.openxmlformats.org/officeDocument/2006/relationships/tags" Target="../tags/tag162.xml"/><Relationship Id="rId10" Type="http://schemas.openxmlformats.org/officeDocument/2006/relationships/tags" Target="../tags/tag167.xml"/><Relationship Id="rId4" Type="http://schemas.openxmlformats.org/officeDocument/2006/relationships/tags" Target="../tags/tag161.xml"/><Relationship Id="rId9" Type="http://schemas.openxmlformats.org/officeDocument/2006/relationships/tags" Target="../tags/tag16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tags" Target="../tags/tag181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tags" Target="../tags/tag180.xml"/><Relationship Id="rId5" Type="http://schemas.openxmlformats.org/officeDocument/2006/relationships/tags" Target="../tags/tag174.xml"/><Relationship Id="rId10" Type="http://schemas.openxmlformats.org/officeDocument/2006/relationships/tags" Target="../tags/tag179.xml"/><Relationship Id="rId4" Type="http://schemas.openxmlformats.org/officeDocument/2006/relationships/tags" Target="../tags/tag173.xml"/><Relationship Id="rId9" Type="http://schemas.openxmlformats.org/officeDocument/2006/relationships/tags" Target="../tags/tag178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tags" Target="../tags/tag194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5" Type="http://schemas.openxmlformats.org/officeDocument/2006/relationships/tags" Target="../tags/tag186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191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tags" Target="../tags/tag208.xml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tags" Target="../tags/tag207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5" Type="http://schemas.openxmlformats.org/officeDocument/2006/relationships/tags" Target="../tags/tag200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tags" Target="../tags/tag20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microsoft.com/office/2007/relationships/hdphoto" Target="../media/hdphoto1.wdp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image" Target="../media/image1.jpeg"/><Relationship Id="rId2" Type="http://schemas.openxmlformats.org/officeDocument/2006/relationships/tags" Target="../tags/tag8.xml"/><Relationship Id="rId16" Type="http://schemas.openxmlformats.org/officeDocument/2006/relationships/slideMaster" Target="../slideMasters/slideMaster2.xml"/><Relationship Id="rId20" Type="http://schemas.microsoft.com/office/2007/relationships/hdphoto" Target="../media/hdphoto2.wdp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10" Type="http://schemas.openxmlformats.org/officeDocument/2006/relationships/tags" Target="../tags/tag16.xml"/><Relationship Id="rId19" Type="http://schemas.openxmlformats.org/officeDocument/2006/relationships/image" Target="../media/image2.jpe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/>
          <p:cNvSpPr/>
          <p:nvPr userDrawn="1"/>
        </p:nvSpPr>
        <p:spPr bwMode="auto">
          <a:xfrm>
            <a:off x="1" y="0"/>
            <a:ext cx="2534045" cy="1432906"/>
          </a:xfrm>
          <a:custGeom>
            <a:avLst/>
            <a:gdLst>
              <a:gd name="connsiteX0" fmla="*/ 0 w 2534045"/>
              <a:gd name="connsiteY0" fmla="*/ 0 h 1432906"/>
              <a:gd name="connsiteX1" fmla="*/ 2340172 w 2534045"/>
              <a:gd name="connsiteY1" fmla="*/ 0 h 1432906"/>
              <a:gd name="connsiteX2" fmla="*/ 2433205 w 2534045"/>
              <a:gd name="connsiteY2" fmla="*/ 212824 h 1432906"/>
              <a:gd name="connsiteX3" fmla="*/ 2405026 w 2534045"/>
              <a:gd name="connsiteY3" fmla="*/ 1054086 h 1432906"/>
              <a:gd name="connsiteX4" fmla="*/ 2003900 w 2534045"/>
              <a:gd name="connsiteY4" fmla="*/ 1235599 h 1432906"/>
              <a:gd name="connsiteX5" fmla="*/ 1428730 w 2534045"/>
              <a:gd name="connsiteY5" fmla="*/ 1376500 h 1432906"/>
              <a:gd name="connsiteX6" fmla="*/ 775656 w 2534045"/>
              <a:gd name="connsiteY6" fmla="*/ 1432860 h 1432906"/>
              <a:gd name="connsiteX7" fmla="*/ 283364 w 2534045"/>
              <a:gd name="connsiteY7" fmla="*/ 1387275 h 1432906"/>
              <a:gd name="connsiteX8" fmla="*/ 20811 w 2534045"/>
              <a:gd name="connsiteY8" fmla="*/ 1303240 h 1432906"/>
              <a:gd name="connsiteX9" fmla="*/ 0 w 2534045"/>
              <a:gd name="connsiteY9" fmla="*/ 1293814 h 14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4045" h="1432906">
                <a:moveTo>
                  <a:pt x="0" y="0"/>
                </a:moveTo>
                <a:lnTo>
                  <a:pt x="2340172" y="0"/>
                </a:lnTo>
                <a:lnTo>
                  <a:pt x="2433205" y="212824"/>
                </a:lnTo>
                <a:cubicBezTo>
                  <a:pt x="2516911" y="444896"/>
                  <a:pt x="2622994" y="859311"/>
                  <a:pt x="2405026" y="1054086"/>
                </a:cubicBezTo>
                <a:cubicBezTo>
                  <a:pt x="2297286" y="1149401"/>
                  <a:pt x="2138161" y="1192500"/>
                  <a:pt x="2003900" y="1235599"/>
                </a:cubicBezTo>
                <a:cubicBezTo>
                  <a:pt x="1815768" y="1296932"/>
                  <a:pt x="1623492" y="1343347"/>
                  <a:pt x="1428730" y="1376500"/>
                </a:cubicBezTo>
                <a:cubicBezTo>
                  <a:pt x="1213249" y="1412968"/>
                  <a:pt x="994452" y="1432031"/>
                  <a:pt x="775656" y="1432860"/>
                </a:cubicBezTo>
                <a:cubicBezTo>
                  <a:pt x="609901" y="1433689"/>
                  <a:pt x="444146" y="1423743"/>
                  <a:pt x="283364" y="1387275"/>
                </a:cubicBezTo>
                <a:cubicBezTo>
                  <a:pt x="193235" y="1366762"/>
                  <a:pt x="105799" y="1338167"/>
                  <a:pt x="20811" y="1303240"/>
                </a:cubicBezTo>
                <a:lnTo>
                  <a:pt x="0" y="1293814"/>
                </a:lnTo>
                <a:close/>
              </a:path>
            </a:pathLst>
          </a:custGeom>
          <a:solidFill>
            <a:srgbClr val="ECDF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 bwMode="auto">
          <a:xfrm>
            <a:off x="6759352" y="0"/>
            <a:ext cx="2384648" cy="2554979"/>
          </a:xfrm>
          <a:custGeom>
            <a:avLst/>
            <a:gdLst>
              <a:gd name="connsiteX0" fmla="*/ 0 w 2384648"/>
              <a:gd name="connsiteY0" fmla="*/ 0 h 2554979"/>
              <a:gd name="connsiteX1" fmla="*/ 2384648 w 2384648"/>
              <a:gd name="connsiteY1" fmla="*/ 0 h 2554979"/>
              <a:gd name="connsiteX2" fmla="*/ 2384648 w 2384648"/>
              <a:gd name="connsiteY2" fmla="*/ 2454732 h 2554979"/>
              <a:gd name="connsiteX3" fmla="*/ 2358787 w 2384648"/>
              <a:gd name="connsiteY3" fmla="*/ 2474314 h 2554979"/>
              <a:gd name="connsiteX4" fmla="*/ 2001889 w 2384648"/>
              <a:gd name="connsiteY4" fmla="*/ 2550698 h 2554979"/>
              <a:gd name="connsiteX5" fmla="*/ 1596211 w 2384648"/>
              <a:gd name="connsiteY5" fmla="*/ 2285426 h 2554979"/>
              <a:gd name="connsiteX6" fmla="*/ 1172284 w 2384648"/>
              <a:gd name="connsiteY6" fmla="*/ 1491013 h 2554979"/>
              <a:gd name="connsiteX7" fmla="*/ 881712 w 2384648"/>
              <a:gd name="connsiteY7" fmla="*/ 1338026 h 2554979"/>
              <a:gd name="connsiteX8" fmla="*/ 561661 w 2384648"/>
              <a:gd name="connsiteY8" fmla="*/ 869238 h 2554979"/>
              <a:gd name="connsiteX9" fmla="*/ 339872 w 2384648"/>
              <a:gd name="connsiteY9" fmla="*/ 271323 h 2554979"/>
              <a:gd name="connsiteX10" fmla="*/ 109660 w 2384648"/>
              <a:gd name="connsiteY10" fmla="*/ 112721 h 2554979"/>
              <a:gd name="connsiteX11" fmla="*/ 15098 w 2384648"/>
              <a:gd name="connsiteY11" fmla="*/ 21896 h 255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4648" h="2554979">
                <a:moveTo>
                  <a:pt x="0" y="0"/>
                </a:moveTo>
                <a:lnTo>
                  <a:pt x="2384648" y="0"/>
                </a:lnTo>
                <a:lnTo>
                  <a:pt x="2384648" y="2454732"/>
                </a:lnTo>
                <a:lnTo>
                  <a:pt x="2358787" y="2474314"/>
                </a:lnTo>
                <a:cubicBezTo>
                  <a:pt x="2251665" y="2538066"/>
                  <a:pt x="2124014" y="2566488"/>
                  <a:pt x="2001889" y="2550698"/>
                </a:cubicBezTo>
                <a:cubicBezTo>
                  <a:pt x="1837652" y="2529644"/>
                  <a:pt x="1686049" y="2429992"/>
                  <a:pt x="1596211" y="2285426"/>
                </a:cubicBezTo>
                <a:cubicBezTo>
                  <a:pt x="1420744" y="2004715"/>
                  <a:pt x="1455838" y="1698739"/>
                  <a:pt x="1172284" y="1491013"/>
                </a:cubicBezTo>
                <a:cubicBezTo>
                  <a:pt x="1083849" y="1426450"/>
                  <a:pt x="975762" y="1394168"/>
                  <a:pt x="881712" y="1338026"/>
                </a:cubicBezTo>
                <a:cubicBezTo>
                  <a:pt x="718879" y="1242584"/>
                  <a:pt x="589736" y="1062929"/>
                  <a:pt x="561661" y="869238"/>
                </a:cubicBezTo>
                <a:cubicBezTo>
                  <a:pt x="525164" y="633441"/>
                  <a:pt x="543412" y="439750"/>
                  <a:pt x="339872" y="271323"/>
                </a:cubicBezTo>
                <a:cubicBezTo>
                  <a:pt x="268281" y="210970"/>
                  <a:pt x="184057" y="170267"/>
                  <a:pt x="109660" y="112721"/>
                </a:cubicBezTo>
                <a:cubicBezTo>
                  <a:pt x="74918" y="85878"/>
                  <a:pt x="43356" y="55351"/>
                  <a:pt x="15098" y="21896"/>
                </a:cubicBezTo>
                <a:close/>
              </a:path>
            </a:pathLst>
          </a:custGeom>
          <a:solidFill>
            <a:srgbClr val="ECDF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 userDrawn="1"/>
        </p:nvSpPr>
        <p:spPr bwMode="auto">
          <a:xfrm>
            <a:off x="0" y="3165109"/>
            <a:ext cx="2432834" cy="1978391"/>
          </a:xfrm>
          <a:custGeom>
            <a:avLst/>
            <a:gdLst>
              <a:gd name="connsiteX0" fmla="*/ 1482737 w 2432834"/>
              <a:gd name="connsiteY0" fmla="*/ 124 h 1978391"/>
              <a:gd name="connsiteX1" fmla="*/ 1573412 w 2432834"/>
              <a:gd name="connsiteY1" fmla="*/ 10660 h 1978391"/>
              <a:gd name="connsiteX2" fmla="*/ 1944731 w 2432834"/>
              <a:gd name="connsiteY2" fmla="*/ 259253 h 1978391"/>
              <a:gd name="connsiteX3" fmla="*/ 2343220 w 2432834"/>
              <a:gd name="connsiteY3" fmla="*/ 770530 h 1978391"/>
              <a:gd name="connsiteX4" fmla="*/ 2428754 w 2432834"/>
              <a:gd name="connsiteY4" fmla="*/ 1177136 h 1978391"/>
              <a:gd name="connsiteX5" fmla="*/ 1850141 w 2432834"/>
              <a:gd name="connsiteY5" fmla="*/ 1896748 h 1978391"/>
              <a:gd name="connsiteX6" fmla="*/ 1735432 w 2432834"/>
              <a:gd name="connsiteY6" fmla="*/ 1978391 h 1978391"/>
              <a:gd name="connsiteX7" fmla="*/ 0 w 2432834"/>
              <a:gd name="connsiteY7" fmla="*/ 1978391 h 1978391"/>
              <a:gd name="connsiteX8" fmla="*/ 0 w 2432834"/>
              <a:gd name="connsiteY8" fmla="*/ 1077296 h 1978391"/>
              <a:gd name="connsiteX9" fmla="*/ 118136 w 2432834"/>
              <a:gd name="connsiteY9" fmla="*/ 1049820 h 1978391"/>
              <a:gd name="connsiteX10" fmla="*/ 242098 w 2432834"/>
              <a:gd name="connsiteY10" fmla="*/ 992956 h 1978391"/>
              <a:gd name="connsiteX11" fmla="*/ 578197 w 2432834"/>
              <a:gd name="connsiteY11" fmla="*/ 551124 h 1978391"/>
              <a:gd name="connsiteX12" fmla="*/ 1213163 w 2432834"/>
              <a:gd name="connsiteY12" fmla="*/ 51924 h 1978391"/>
              <a:gd name="connsiteX13" fmla="*/ 1482737 w 2432834"/>
              <a:gd name="connsiteY13" fmla="*/ 124 h 197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2834" h="1978391">
                <a:moveTo>
                  <a:pt x="1482737" y="124"/>
                </a:moveTo>
                <a:cubicBezTo>
                  <a:pt x="1513161" y="784"/>
                  <a:pt x="1543475" y="4118"/>
                  <a:pt x="1573412" y="10660"/>
                </a:cubicBezTo>
                <a:cubicBezTo>
                  <a:pt x="1721336" y="42866"/>
                  <a:pt x="1842090" y="148544"/>
                  <a:pt x="1944731" y="259253"/>
                </a:cubicBezTo>
                <a:cubicBezTo>
                  <a:pt x="2090643" y="418272"/>
                  <a:pt x="2244604" y="577292"/>
                  <a:pt x="2343220" y="770530"/>
                </a:cubicBezTo>
                <a:cubicBezTo>
                  <a:pt x="2407622" y="896336"/>
                  <a:pt x="2445861" y="1037240"/>
                  <a:pt x="2428754" y="1177136"/>
                </a:cubicBezTo>
                <a:cubicBezTo>
                  <a:pt x="2389509" y="1504233"/>
                  <a:pt x="2091649" y="1713574"/>
                  <a:pt x="1850141" y="1896748"/>
                </a:cubicBezTo>
                <a:lnTo>
                  <a:pt x="1735432" y="1978391"/>
                </a:lnTo>
                <a:lnTo>
                  <a:pt x="0" y="1978391"/>
                </a:lnTo>
                <a:lnTo>
                  <a:pt x="0" y="1077296"/>
                </a:lnTo>
                <a:lnTo>
                  <a:pt x="118136" y="1049820"/>
                </a:lnTo>
                <a:cubicBezTo>
                  <a:pt x="161469" y="1035982"/>
                  <a:pt x="203104" y="1017865"/>
                  <a:pt x="242098" y="992956"/>
                </a:cubicBezTo>
                <a:cubicBezTo>
                  <a:pt x="400085" y="892311"/>
                  <a:pt x="475556" y="707124"/>
                  <a:pt x="578197" y="551124"/>
                </a:cubicBezTo>
                <a:cubicBezTo>
                  <a:pt x="729140" y="322660"/>
                  <a:pt x="955554" y="144518"/>
                  <a:pt x="1213163" y="51924"/>
                </a:cubicBezTo>
                <a:cubicBezTo>
                  <a:pt x="1299200" y="20221"/>
                  <a:pt x="1391464" y="-1858"/>
                  <a:pt x="1482737" y="124"/>
                </a:cubicBezTo>
                <a:close/>
              </a:path>
            </a:pathLst>
          </a:custGeom>
          <a:solidFill>
            <a:srgbClr val="ECB3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 userDrawn="1"/>
        </p:nvSpPr>
        <p:spPr bwMode="auto">
          <a:xfrm flipH="1">
            <a:off x="6540500" y="3354655"/>
            <a:ext cx="2603500" cy="1788845"/>
          </a:xfrm>
          <a:custGeom>
            <a:avLst/>
            <a:gdLst>
              <a:gd name="connsiteX0" fmla="*/ 259516 w 2616815"/>
              <a:gd name="connsiteY0" fmla="*/ 229 h 1797993"/>
              <a:gd name="connsiteX1" fmla="*/ 37957 w 2616815"/>
              <a:gd name="connsiteY1" fmla="*/ 4056 h 1797993"/>
              <a:gd name="connsiteX2" fmla="*/ 0 w 2616815"/>
              <a:gd name="connsiteY2" fmla="*/ 6856 h 1797993"/>
              <a:gd name="connsiteX3" fmla="*/ 0 w 2616815"/>
              <a:gd name="connsiteY3" fmla="*/ 1797993 h 1797993"/>
              <a:gd name="connsiteX4" fmla="*/ 2616815 w 2616815"/>
              <a:gd name="connsiteY4" fmla="*/ 1797993 h 1797993"/>
              <a:gd name="connsiteX5" fmla="*/ 2613341 w 2616815"/>
              <a:gd name="connsiteY5" fmla="*/ 1718529 h 1797993"/>
              <a:gd name="connsiteX6" fmla="*/ 2474125 w 2616815"/>
              <a:gd name="connsiteY6" fmla="*/ 1188308 h 1797993"/>
              <a:gd name="connsiteX7" fmla="*/ 1896639 w 2616815"/>
              <a:gd name="connsiteY7" fmla="*/ 388461 h 1797993"/>
              <a:gd name="connsiteX8" fmla="*/ 1563210 w 2616815"/>
              <a:gd name="connsiteY8" fmla="*/ 233652 h 1797993"/>
              <a:gd name="connsiteX9" fmla="*/ 259516 w 2616815"/>
              <a:gd name="connsiteY9" fmla="*/ 229 h 179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6815" h="1797993">
                <a:moveTo>
                  <a:pt x="259516" y="229"/>
                </a:moveTo>
                <a:cubicBezTo>
                  <a:pt x="185638" y="-564"/>
                  <a:pt x="111747" y="706"/>
                  <a:pt x="37957" y="4056"/>
                </a:cubicBezTo>
                <a:lnTo>
                  <a:pt x="0" y="6856"/>
                </a:lnTo>
                <a:lnTo>
                  <a:pt x="0" y="1797993"/>
                </a:lnTo>
                <a:lnTo>
                  <a:pt x="2616815" y="1797993"/>
                </a:lnTo>
                <a:lnTo>
                  <a:pt x="2613341" y="1718529"/>
                </a:lnTo>
                <a:cubicBezTo>
                  <a:pt x="2595724" y="1537918"/>
                  <a:pt x="2541155" y="1356018"/>
                  <a:pt x="2474125" y="1188308"/>
                </a:cubicBezTo>
                <a:cubicBezTo>
                  <a:pt x="2350378" y="876969"/>
                  <a:pt x="2176789" y="569072"/>
                  <a:pt x="1896639" y="388461"/>
                </a:cubicBezTo>
                <a:cubicBezTo>
                  <a:pt x="1793517" y="321377"/>
                  <a:pt x="1678363" y="274934"/>
                  <a:pt x="1563210" y="233652"/>
                </a:cubicBezTo>
                <a:cubicBezTo>
                  <a:pt x="1145564" y="84003"/>
                  <a:pt x="702781" y="4986"/>
                  <a:pt x="259516" y="229"/>
                </a:cubicBezTo>
                <a:close/>
              </a:path>
            </a:pathLst>
          </a:custGeom>
          <a:solidFill>
            <a:srgbClr val="D789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6" name="Freeform 21"/>
          <p:cNvSpPr>
            <a:spLocks noEditPoints="1"/>
          </p:cNvSpPr>
          <p:nvPr userDrawn="1"/>
        </p:nvSpPr>
        <p:spPr bwMode="auto">
          <a:xfrm>
            <a:off x="8216900" y="3538904"/>
            <a:ext cx="927100" cy="1604596"/>
          </a:xfrm>
          <a:custGeom>
            <a:avLst/>
            <a:gdLst>
              <a:gd name="T0" fmla="*/ 363 w 999"/>
              <a:gd name="T1" fmla="*/ 96 h 1731"/>
              <a:gd name="T2" fmla="*/ 348 w 999"/>
              <a:gd name="T3" fmla="*/ 329 h 1731"/>
              <a:gd name="T4" fmla="*/ 411 w 999"/>
              <a:gd name="T5" fmla="*/ 584 h 1731"/>
              <a:gd name="T6" fmla="*/ 425 w 999"/>
              <a:gd name="T7" fmla="*/ 636 h 1731"/>
              <a:gd name="T8" fmla="*/ 551 w 999"/>
              <a:gd name="T9" fmla="*/ 730 h 1731"/>
              <a:gd name="T10" fmla="*/ 542 w 999"/>
              <a:gd name="T11" fmla="*/ 944 h 1731"/>
              <a:gd name="T12" fmla="*/ 733 w 999"/>
              <a:gd name="T13" fmla="*/ 1315 h 1731"/>
              <a:gd name="T14" fmla="*/ 659 w 999"/>
              <a:gd name="T15" fmla="*/ 763 h 1731"/>
              <a:gd name="T16" fmla="*/ 750 w 999"/>
              <a:gd name="T17" fmla="*/ 809 h 1731"/>
              <a:gd name="T18" fmla="*/ 768 w 999"/>
              <a:gd name="T19" fmla="*/ 727 h 1731"/>
              <a:gd name="T20" fmla="*/ 791 w 999"/>
              <a:gd name="T21" fmla="*/ 538 h 1731"/>
              <a:gd name="T22" fmla="*/ 803 w 999"/>
              <a:gd name="T23" fmla="*/ 762 h 1731"/>
              <a:gd name="T24" fmla="*/ 788 w 999"/>
              <a:gd name="T25" fmla="*/ 920 h 1731"/>
              <a:gd name="T26" fmla="*/ 885 w 999"/>
              <a:gd name="T27" fmla="*/ 848 h 1731"/>
              <a:gd name="T28" fmla="*/ 785 w 999"/>
              <a:gd name="T29" fmla="*/ 1016 h 1731"/>
              <a:gd name="T30" fmla="*/ 753 w 999"/>
              <a:gd name="T31" fmla="*/ 1340 h 1731"/>
              <a:gd name="T32" fmla="*/ 918 w 999"/>
              <a:gd name="T33" fmla="*/ 1615 h 1731"/>
              <a:gd name="T34" fmla="*/ 999 w 999"/>
              <a:gd name="T35" fmla="*/ 1726 h 1731"/>
              <a:gd name="T36" fmla="*/ 951 w 999"/>
              <a:gd name="T37" fmla="*/ 1681 h 1731"/>
              <a:gd name="T38" fmla="*/ 711 w 999"/>
              <a:gd name="T39" fmla="*/ 1306 h 1731"/>
              <a:gd name="T40" fmla="*/ 280 w 999"/>
              <a:gd name="T41" fmla="*/ 1115 h 1731"/>
              <a:gd name="T42" fmla="*/ 285 w 999"/>
              <a:gd name="T43" fmla="*/ 1068 h 1731"/>
              <a:gd name="T44" fmla="*/ 327 w 999"/>
              <a:gd name="T45" fmla="*/ 1005 h 1731"/>
              <a:gd name="T46" fmla="*/ 12 w 999"/>
              <a:gd name="T47" fmla="*/ 854 h 1731"/>
              <a:gd name="T48" fmla="*/ 0 w 999"/>
              <a:gd name="T49" fmla="*/ 805 h 1731"/>
              <a:gd name="T50" fmla="*/ 134 w 999"/>
              <a:gd name="T51" fmla="*/ 900 h 1731"/>
              <a:gd name="T52" fmla="*/ 388 w 999"/>
              <a:gd name="T53" fmla="*/ 995 h 1731"/>
              <a:gd name="T54" fmla="*/ 170 w 999"/>
              <a:gd name="T55" fmla="*/ 800 h 1731"/>
              <a:gd name="T56" fmla="*/ 5 w 999"/>
              <a:gd name="T57" fmla="*/ 613 h 1731"/>
              <a:gd name="T58" fmla="*/ 41 w 999"/>
              <a:gd name="T59" fmla="*/ 582 h 1731"/>
              <a:gd name="T60" fmla="*/ 185 w 999"/>
              <a:gd name="T61" fmla="*/ 790 h 1731"/>
              <a:gd name="T62" fmla="*/ 284 w 999"/>
              <a:gd name="T63" fmla="*/ 778 h 1731"/>
              <a:gd name="T64" fmla="*/ 337 w 999"/>
              <a:gd name="T65" fmla="*/ 757 h 1731"/>
              <a:gd name="T66" fmla="*/ 386 w 999"/>
              <a:gd name="T67" fmla="*/ 970 h 1731"/>
              <a:gd name="T68" fmla="*/ 565 w 999"/>
              <a:gd name="T69" fmla="*/ 1025 h 1731"/>
              <a:gd name="T70" fmla="*/ 377 w 999"/>
              <a:gd name="T71" fmla="*/ 533 h 1731"/>
              <a:gd name="T72" fmla="*/ 175 w 999"/>
              <a:gd name="T73" fmla="*/ 399 h 1731"/>
              <a:gd name="T74" fmla="*/ 260 w 999"/>
              <a:gd name="T75" fmla="*/ 393 h 1731"/>
              <a:gd name="T76" fmla="*/ 307 w 999"/>
              <a:gd name="T77" fmla="*/ 275 h 1731"/>
              <a:gd name="T78" fmla="*/ 289 w 999"/>
              <a:gd name="T79" fmla="*/ 6 h 1731"/>
              <a:gd name="T80" fmla="*/ 332 w 999"/>
              <a:gd name="T81" fmla="*/ 270 h 1731"/>
              <a:gd name="T82" fmla="*/ 332 w 999"/>
              <a:gd name="T83" fmla="*/ 270 h 1731"/>
              <a:gd name="T84" fmla="*/ 530 w 999"/>
              <a:gd name="T85" fmla="*/ 382 h 1731"/>
              <a:gd name="T86" fmla="*/ 139 w 999"/>
              <a:gd name="T87" fmla="*/ 758 h 1731"/>
              <a:gd name="T88" fmla="*/ 139 w 999"/>
              <a:gd name="T89" fmla="*/ 758 h 1731"/>
              <a:gd name="T90" fmla="*/ 358 w 999"/>
              <a:gd name="T91" fmla="*/ 505 h 1731"/>
              <a:gd name="T92" fmla="*/ 273 w 999"/>
              <a:gd name="T93" fmla="*/ 1091 h 1731"/>
              <a:gd name="T94" fmla="*/ 273 w 999"/>
              <a:gd name="T95" fmla="*/ 1091 h 1731"/>
              <a:gd name="T96" fmla="*/ 305 w 999"/>
              <a:gd name="T97" fmla="*/ 746 h 1731"/>
              <a:gd name="T98" fmla="*/ 773 w 999"/>
              <a:gd name="T99" fmla="*/ 550 h 1731"/>
              <a:gd name="T100" fmla="*/ 773 w 999"/>
              <a:gd name="T101" fmla="*/ 550 h 1731"/>
              <a:gd name="T102" fmla="*/ 771 w 999"/>
              <a:gd name="T103" fmla="*/ 919 h 1731"/>
              <a:gd name="T104" fmla="*/ 573 w 999"/>
              <a:gd name="T105" fmla="*/ 733 h 1731"/>
              <a:gd name="T106" fmla="*/ 573 w 999"/>
              <a:gd name="T107" fmla="*/ 733 h 1731"/>
              <a:gd name="T108" fmla="*/ 871 w 999"/>
              <a:gd name="T109" fmla="*/ 870 h 1731"/>
              <a:gd name="T110" fmla="*/ 22 w 999"/>
              <a:gd name="T111" fmla="*/ 831 h 1731"/>
              <a:gd name="T112" fmla="*/ 22 w 999"/>
              <a:gd name="T113" fmla="*/ 831 h 1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99" h="1731">
                <a:moveTo>
                  <a:pt x="299" y="0"/>
                </a:moveTo>
                <a:cubicBezTo>
                  <a:pt x="337" y="20"/>
                  <a:pt x="354" y="56"/>
                  <a:pt x="363" y="96"/>
                </a:cubicBezTo>
                <a:cubicBezTo>
                  <a:pt x="377" y="158"/>
                  <a:pt x="369" y="219"/>
                  <a:pt x="351" y="279"/>
                </a:cubicBezTo>
                <a:cubicBezTo>
                  <a:pt x="346" y="295"/>
                  <a:pt x="345" y="313"/>
                  <a:pt x="348" y="329"/>
                </a:cubicBezTo>
                <a:cubicBezTo>
                  <a:pt x="356" y="372"/>
                  <a:pt x="366" y="415"/>
                  <a:pt x="376" y="459"/>
                </a:cubicBezTo>
                <a:cubicBezTo>
                  <a:pt x="387" y="500"/>
                  <a:pt x="398" y="542"/>
                  <a:pt x="411" y="584"/>
                </a:cubicBezTo>
                <a:cubicBezTo>
                  <a:pt x="426" y="494"/>
                  <a:pt x="453" y="411"/>
                  <a:pt x="533" y="356"/>
                </a:cubicBezTo>
                <a:cubicBezTo>
                  <a:pt x="588" y="412"/>
                  <a:pt x="529" y="565"/>
                  <a:pt x="425" y="636"/>
                </a:cubicBezTo>
                <a:cubicBezTo>
                  <a:pt x="455" y="715"/>
                  <a:pt x="485" y="795"/>
                  <a:pt x="516" y="876"/>
                </a:cubicBezTo>
                <a:cubicBezTo>
                  <a:pt x="522" y="825"/>
                  <a:pt x="519" y="773"/>
                  <a:pt x="551" y="730"/>
                </a:cubicBezTo>
                <a:cubicBezTo>
                  <a:pt x="559" y="721"/>
                  <a:pt x="571" y="715"/>
                  <a:pt x="585" y="704"/>
                </a:cubicBezTo>
                <a:cubicBezTo>
                  <a:pt x="606" y="793"/>
                  <a:pt x="608" y="872"/>
                  <a:pt x="542" y="944"/>
                </a:cubicBezTo>
                <a:cubicBezTo>
                  <a:pt x="571" y="1003"/>
                  <a:pt x="601" y="1065"/>
                  <a:pt x="632" y="1127"/>
                </a:cubicBezTo>
                <a:cubicBezTo>
                  <a:pt x="664" y="1188"/>
                  <a:pt x="697" y="1248"/>
                  <a:pt x="733" y="1315"/>
                </a:cubicBezTo>
                <a:cubicBezTo>
                  <a:pt x="720" y="1181"/>
                  <a:pt x="753" y="1058"/>
                  <a:pt x="769" y="934"/>
                </a:cubicBezTo>
                <a:cubicBezTo>
                  <a:pt x="699" y="898"/>
                  <a:pt x="669" y="836"/>
                  <a:pt x="659" y="763"/>
                </a:cubicBezTo>
                <a:cubicBezTo>
                  <a:pt x="657" y="742"/>
                  <a:pt x="671" y="731"/>
                  <a:pt x="689" y="745"/>
                </a:cubicBezTo>
                <a:cubicBezTo>
                  <a:pt x="712" y="763"/>
                  <a:pt x="732" y="785"/>
                  <a:pt x="750" y="809"/>
                </a:cubicBezTo>
                <a:cubicBezTo>
                  <a:pt x="761" y="823"/>
                  <a:pt x="765" y="842"/>
                  <a:pt x="773" y="859"/>
                </a:cubicBezTo>
                <a:cubicBezTo>
                  <a:pt x="787" y="825"/>
                  <a:pt x="783" y="758"/>
                  <a:pt x="768" y="727"/>
                </a:cubicBezTo>
                <a:cubicBezTo>
                  <a:pt x="742" y="672"/>
                  <a:pt x="738" y="614"/>
                  <a:pt x="751" y="554"/>
                </a:cubicBezTo>
                <a:cubicBezTo>
                  <a:pt x="757" y="530"/>
                  <a:pt x="769" y="523"/>
                  <a:pt x="791" y="538"/>
                </a:cubicBezTo>
                <a:cubicBezTo>
                  <a:pt x="799" y="551"/>
                  <a:pt x="807" y="564"/>
                  <a:pt x="815" y="578"/>
                </a:cubicBezTo>
                <a:cubicBezTo>
                  <a:pt x="830" y="640"/>
                  <a:pt x="823" y="700"/>
                  <a:pt x="803" y="762"/>
                </a:cubicBezTo>
                <a:cubicBezTo>
                  <a:pt x="790" y="801"/>
                  <a:pt x="795" y="845"/>
                  <a:pt x="791" y="886"/>
                </a:cubicBezTo>
                <a:cubicBezTo>
                  <a:pt x="790" y="899"/>
                  <a:pt x="789" y="911"/>
                  <a:pt x="788" y="920"/>
                </a:cubicBezTo>
                <a:cubicBezTo>
                  <a:pt x="815" y="896"/>
                  <a:pt x="845" y="869"/>
                  <a:pt x="874" y="843"/>
                </a:cubicBezTo>
                <a:cubicBezTo>
                  <a:pt x="878" y="845"/>
                  <a:pt x="881" y="846"/>
                  <a:pt x="885" y="848"/>
                </a:cubicBezTo>
                <a:cubicBezTo>
                  <a:pt x="886" y="862"/>
                  <a:pt x="889" y="877"/>
                  <a:pt x="888" y="891"/>
                </a:cubicBezTo>
                <a:cubicBezTo>
                  <a:pt x="884" y="951"/>
                  <a:pt x="842" y="1001"/>
                  <a:pt x="785" y="1016"/>
                </a:cubicBezTo>
                <a:cubicBezTo>
                  <a:pt x="779" y="1018"/>
                  <a:pt x="771" y="1024"/>
                  <a:pt x="770" y="1029"/>
                </a:cubicBezTo>
                <a:cubicBezTo>
                  <a:pt x="757" y="1132"/>
                  <a:pt x="730" y="1235"/>
                  <a:pt x="753" y="1340"/>
                </a:cubicBezTo>
                <a:cubicBezTo>
                  <a:pt x="755" y="1349"/>
                  <a:pt x="759" y="1359"/>
                  <a:pt x="763" y="1367"/>
                </a:cubicBezTo>
                <a:cubicBezTo>
                  <a:pt x="815" y="1450"/>
                  <a:pt x="865" y="1533"/>
                  <a:pt x="918" y="1615"/>
                </a:cubicBezTo>
                <a:cubicBezTo>
                  <a:pt x="941" y="1649"/>
                  <a:pt x="968" y="1681"/>
                  <a:pt x="993" y="1715"/>
                </a:cubicBezTo>
                <a:cubicBezTo>
                  <a:pt x="995" y="1718"/>
                  <a:pt x="997" y="1722"/>
                  <a:pt x="999" y="1726"/>
                </a:cubicBezTo>
                <a:cubicBezTo>
                  <a:pt x="997" y="1728"/>
                  <a:pt x="995" y="1729"/>
                  <a:pt x="993" y="1731"/>
                </a:cubicBezTo>
                <a:cubicBezTo>
                  <a:pt x="979" y="1714"/>
                  <a:pt x="964" y="1698"/>
                  <a:pt x="951" y="1681"/>
                </a:cubicBezTo>
                <a:cubicBezTo>
                  <a:pt x="897" y="1603"/>
                  <a:pt x="842" y="1525"/>
                  <a:pt x="790" y="1446"/>
                </a:cubicBezTo>
                <a:cubicBezTo>
                  <a:pt x="761" y="1401"/>
                  <a:pt x="738" y="1352"/>
                  <a:pt x="711" y="1306"/>
                </a:cubicBezTo>
                <a:cubicBezTo>
                  <a:pt x="657" y="1216"/>
                  <a:pt x="586" y="1142"/>
                  <a:pt x="499" y="1081"/>
                </a:cubicBezTo>
                <a:cubicBezTo>
                  <a:pt x="434" y="1143"/>
                  <a:pt x="360" y="1150"/>
                  <a:pt x="280" y="1115"/>
                </a:cubicBezTo>
                <a:cubicBezTo>
                  <a:pt x="270" y="1111"/>
                  <a:pt x="263" y="1100"/>
                  <a:pt x="254" y="1092"/>
                </a:cubicBezTo>
                <a:cubicBezTo>
                  <a:pt x="265" y="1084"/>
                  <a:pt x="274" y="1072"/>
                  <a:pt x="285" y="1068"/>
                </a:cubicBezTo>
                <a:cubicBezTo>
                  <a:pt x="354" y="1045"/>
                  <a:pt x="371" y="1046"/>
                  <a:pt x="476" y="1064"/>
                </a:cubicBezTo>
                <a:cubicBezTo>
                  <a:pt x="439" y="1011"/>
                  <a:pt x="382" y="1013"/>
                  <a:pt x="327" y="1005"/>
                </a:cubicBezTo>
                <a:cubicBezTo>
                  <a:pt x="222" y="989"/>
                  <a:pt x="124" y="955"/>
                  <a:pt x="42" y="885"/>
                </a:cubicBezTo>
                <a:cubicBezTo>
                  <a:pt x="31" y="875"/>
                  <a:pt x="22" y="864"/>
                  <a:pt x="12" y="854"/>
                </a:cubicBezTo>
                <a:cubicBezTo>
                  <a:pt x="8" y="847"/>
                  <a:pt x="4" y="840"/>
                  <a:pt x="0" y="833"/>
                </a:cubicBezTo>
                <a:cubicBezTo>
                  <a:pt x="0" y="827"/>
                  <a:pt x="0" y="820"/>
                  <a:pt x="0" y="805"/>
                </a:cubicBezTo>
                <a:cubicBezTo>
                  <a:pt x="23" y="814"/>
                  <a:pt x="46" y="817"/>
                  <a:pt x="63" y="829"/>
                </a:cubicBezTo>
                <a:cubicBezTo>
                  <a:pt x="89" y="849"/>
                  <a:pt x="118" y="872"/>
                  <a:pt x="134" y="900"/>
                </a:cubicBezTo>
                <a:cubicBezTo>
                  <a:pt x="157" y="940"/>
                  <a:pt x="193" y="958"/>
                  <a:pt x="232" y="969"/>
                </a:cubicBezTo>
                <a:cubicBezTo>
                  <a:pt x="282" y="984"/>
                  <a:pt x="334" y="991"/>
                  <a:pt x="388" y="995"/>
                </a:cubicBezTo>
                <a:cubicBezTo>
                  <a:pt x="352" y="966"/>
                  <a:pt x="314" y="938"/>
                  <a:pt x="280" y="906"/>
                </a:cubicBezTo>
                <a:cubicBezTo>
                  <a:pt x="242" y="872"/>
                  <a:pt x="207" y="835"/>
                  <a:pt x="170" y="800"/>
                </a:cubicBezTo>
                <a:cubicBezTo>
                  <a:pt x="161" y="791"/>
                  <a:pt x="151" y="782"/>
                  <a:pt x="140" y="777"/>
                </a:cubicBezTo>
                <a:cubicBezTo>
                  <a:pt x="68" y="745"/>
                  <a:pt x="25" y="688"/>
                  <a:pt x="5" y="613"/>
                </a:cubicBezTo>
                <a:cubicBezTo>
                  <a:pt x="3" y="603"/>
                  <a:pt x="3" y="587"/>
                  <a:pt x="9" y="583"/>
                </a:cubicBezTo>
                <a:cubicBezTo>
                  <a:pt x="16" y="578"/>
                  <a:pt x="31" y="578"/>
                  <a:pt x="41" y="582"/>
                </a:cubicBezTo>
                <a:cubicBezTo>
                  <a:pt x="107" y="612"/>
                  <a:pt x="144" y="666"/>
                  <a:pt x="158" y="735"/>
                </a:cubicBezTo>
                <a:cubicBezTo>
                  <a:pt x="163" y="757"/>
                  <a:pt x="169" y="775"/>
                  <a:pt x="185" y="790"/>
                </a:cubicBezTo>
                <a:cubicBezTo>
                  <a:pt x="229" y="832"/>
                  <a:pt x="271" y="875"/>
                  <a:pt x="310" y="914"/>
                </a:cubicBezTo>
                <a:cubicBezTo>
                  <a:pt x="301" y="869"/>
                  <a:pt x="290" y="824"/>
                  <a:pt x="284" y="778"/>
                </a:cubicBezTo>
                <a:cubicBezTo>
                  <a:pt x="282" y="763"/>
                  <a:pt x="294" y="745"/>
                  <a:pt x="300" y="729"/>
                </a:cubicBezTo>
                <a:cubicBezTo>
                  <a:pt x="312" y="738"/>
                  <a:pt x="327" y="745"/>
                  <a:pt x="337" y="757"/>
                </a:cubicBezTo>
                <a:cubicBezTo>
                  <a:pt x="379" y="809"/>
                  <a:pt x="387" y="869"/>
                  <a:pt x="374" y="933"/>
                </a:cubicBezTo>
                <a:cubicBezTo>
                  <a:pt x="371" y="949"/>
                  <a:pt x="372" y="959"/>
                  <a:pt x="386" y="970"/>
                </a:cubicBezTo>
                <a:cubicBezTo>
                  <a:pt x="471" y="1036"/>
                  <a:pt x="555" y="1104"/>
                  <a:pt x="632" y="1165"/>
                </a:cubicBezTo>
                <a:cubicBezTo>
                  <a:pt x="612" y="1125"/>
                  <a:pt x="587" y="1076"/>
                  <a:pt x="565" y="1025"/>
                </a:cubicBezTo>
                <a:cubicBezTo>
                  <a:pt x="533" y="954"/>
                  <a:pt x="502" y="884"/>
                  <a:pt x="475" y="811"/>
                </a:cubicBezTo>
                <a:cubicBezTo>
                  <a:pt x="440" y="719"/>
                  <a:pt x="410" y="626"/>
                  <a:pt x="377" y="533"/>
                </a:cubicBezTo>
                <a:cubicBezTo>
                  <a:pt x="375" y="527"/>
                  <a:pt x="364" y="521"/>
                  <a:pt x="356" y="520"/>
                </a:cubicBezTo>
                <a:cubicBezTo>
                  <a:pt x="269" y="519"/>
                  <a:pt x="215" y="469"/>
                  <a:pt x="175" y="399"/>
                </a:cubicBezTo>
                <a:cubicBezTo>
                  <a:pt x="164" y="380"/>
                  <a:pt x="171" y="369"/>
                  <a:pt x="191" y="372"/>
                </a:cubicBezTo>
                <a:cubicBezTo>
                  <a:pt x="215" y="376"/>
                  <a:pt x="240" y="381"/>
                  <a:pt x="260" y="393"/>
                </a:cubicBezTo>
                <a:cubicBezTo>
                  <a:pt x="295" y="414"/>
                  <a:pt x="327" y="440"/>
                  <a:pt x="362" y="466"/>
                </a:cubicBezTo>
                <a:cubicBezTo>
                  <a:pt x="340" y="403"/>
                  <a:pt x="343" y="334"/>
                  <a:pt x="307" y="275"/>
                </a:cubicBezTo>
                <a:cubicBezTo>
                  <a:pt x="261" y="200"/>
                  <a:pt x="256" y="120"/>
                  <a:pt x="281" y="37"/>
                </a:cubicBezTo>
                <a:cubicBezTo>
                  <a:pt x="284" y="27"/>
                  <a:pt x="286" y="16"/>
                  <a:pt x="289" y="6"/>
                </a:cubicBezTo>
                <a:cubicBezTo>
                  <a:pt x="292" y="4"/>
                  <a:pt x="295" y="2"/>
                  <a:pt x="299" y="0"/>
                </a:cubicBezTo>
                <a:close/>
                <a:moveTo>
                  <a:pt x="332" y="270"/>
                </a:moveTo>
                <a:cubicBezTo>
                  <a:pt x="369" y="188"/>
                  <a:pt x="356" y="71"/>
                  <a:pt x="305" y="27"/>
                </a:cubicBezTo>
                <a:cubicBezTo>
                  <a:pt x="269" y="115"/>
                  <a:pt x="283" y="239"/>
                  <a:pt x="332" y="270"/>
                </a:cubicBezTo>
                <a:close/>
                <a:moveTo>
                  <a:pt x="432" y="606"/>
                </a:moveTo>
                <a:cubicBezTo>
                  <a:pt x="506" y="578"/>
                  <a:pt x="546" y="447"/>
                  <a:pt x="530" y="382"/>
                </a:cubicBezTo>
                <a:cubicBezTo>
                  <a:pt x="472" y="421"/>
                  <a:pt x="424" y="529"/>
                  <a:pt x="432" y="606"/>
                </a:cubicBezTo>
                <a:close/>
                <a:moveTo>
                  <a:pt x="139" y="758"/>
                </a:moveTo>
                <a:cubicBezTo>
                  <a:pt x="149" y="699"/>
                  <a:pt x="89" y="616"/>
                  <a:pt x="21" y="597"/>
                </a:cubicBezTo>
                <a:cubicBezTo>
                  <a:pt x="39" y="668"/>
                  <a:pt x="74" y="722"/>
                  <a:pt x="139" y="758"/>
                </a:cubicBezTo>
                <a:close/>
                <a:moveTo>
                  <a:pt x="185" y="393"/>
                </a:moveTo>
                <a:cubicBezTo>
                  <a:pt x="231" y="452"/>
                  <a:pt x="277" y="503"/>
                  <a:pt x="358" y="505"/>
                </a:cubicBezTo>
                <a:cubicBezTo>
                  <a:pt x="337" y="452"/>
                  <a:pt x="237" y="386"/>
                  <a:pt x="185" y="393"/>
                </a:cubicBezTo>
                <a:close/>
                <a:moveTo>
                  <a:pt x="273" y="1091"/>
                </a:moveTo>
                <a:cubicBezTo>
                  <a:pt x="344" y="1133"/>
                  <a:pt x="426" y="1127"/>
                  <a:pt x="466" y="1081"/>
                </a:cubicBezTo>
                <a:cubicBezTo>
                  <a:pt x="401" y="1055"/>
                  <a:pt x="339" y="1066"/>
                  <a:pt x="273" y="1091"/>
                </a:cubicBezTo>
                <a:close/>
                <a:moveTo>
                  <a:pt x="357" y="937"/>
                </a:moveTo>
                <a:cubicBezTo>
                  <a:pt x="370" y="863"/>
                  <a:pt x="355" y="803"/>
                  <a:pt x="305" y="746"/>
                </a:cubicBezTo>
                <a:cubicBezTo>
                  <a:pt x="292" y="819"/>
                  <a:pt x="314" y="877"/>
                  <a:pt x="357" y="937"/>
                </a:cubicBezTo>
                <a:close/>
                <a:moveTo>
                  <a:pt x="773" y="550"/>
                </a:moveTo>
                <a:cubicBezTo>
                  <a:pt x="753" y="615"/>
                  <a:pt x="760" y="677"/>
                  <a:pt x="792" y="742"/>
                </a:cubicBezTo>
                <a:cubicBezTo>
                  <a:pt x="815" y="672"/>
                  <a:pt x="817" y="609"/>
                  <a:pt x="773" y="550"/>
                </a:cubicBezTo>
                <a:close/>
                <a:moveTo>
                  <a:pt x="675" y="755"/>
                </a:moveTo>
                <a:cubicBezTo>
                  <a:pt x="686" y="826"/>
                  <a:pt x="711" y="879"/>
                  <a:pt x="771" y="919"/>
                </a:cubicBezTo>
                <a:cubicBezTo>
                  <a:pt x="755" y="854"/>
                  <a:pt x="739" y="795"/>
                  <a:pt x="675" y="755"/>
                </a:cubicBezTo>
                <a:close/>
                <a:moveTo>
                  <a:pt x="573" y="733"/>
                </a:moveTo>
                <a:cubicBezTo>
                  <a:pt x="539" y="771"/>
                  <a:pt x="525" y="872"/>
                  <a:pt x="546" y="916"/>
                </a:cubicBezTo>
                <a:cubicBezTo>
                  <a:pt x="584" y="860"/>
                  <a:pt x="588" y="800"/>
                  <a:pt x="573" y="733"/>
                </a:cubicBezTo>
                <a:close/>
                <a:moveTo>
                  <a:pt x="778" y="998"/>
                </a:moveTo>
                <a:cubicBezTo>
                  <a:pt x="834" y="990"/>
                  <a:pt x="879" y="928"/>
                  <a:pt x="871" y="870"/>
                </a:cubicBezTo>
                <a:cubicBezTo>
                  <a:pt x="819" y="896"/>
                  <a:pt x="796" y="942"/>
                  <a:pt x="778" y="998"/>
                </a:cubicBezTo>
                <a:close/>
                <a:moveTo>
                  <a:pt x="22" y="831"/>
                </a:moveTo>
                <a:cubicBezTo>
                  <a:pt x="48" y="873"/>
                  <a:pt x="79" y="909"/>
                  <a:pt x="136" y="922"/>
                </a:cubicBezTo>
                <a:cubicBezTo>
                  <a:pt x="104" y="877"/>
                  <a:pt x="72" y="844"/>
                  <a:pt x="22" y="831"/>
                </a:cubicBezTo>
                <a:close/>
              </a:path>
            </a:pathLst>
          </a:custGeom>
          <a:solidFill>
            <a:srgbClr val="ECDF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9" name="Group 24"/>
          <p:cNvGrpSpPr>
            <a:grpSpLocks noChangeAspect="1"/>
          </p:cNvGrpSpPr>
          <p:nvPr userDrawn="1"/>
        </p:nvGrpSpPr>
        <p:grpSpPr bwMode="auto">
          <a:xfrm>
            <a:off x="0" y="0"/>
            <a:ext cx="953705" cy="1362075"/>
            <a:chOff x="1751" y="-2"/>
            <a:chExt cx="2270" cy="3242"/>
          </a:xfrm>
        </p:grpSpPr>
        <p:sp>
          <p:nvSpPr>
            <p:cNvPr id="43" name="Freeform 25"/>
            <p:cNvSpPr/>
            <p:nvPr userDrawn="1"/>
          </p:nvSpPr>
          <p:spPr bwMode="auto">
            <a:xfrm>
              <a:off x="3466" y="799"/>
              <a:ext cx="376" cy="601"/>
            </a:xfrm>
            <a:custGeom>
              <a:avLst/>
              <a:gdLst>
                <a:gd name="T0" fmla="*/ 41 w 164"/>
                <a:gd name="T1" fmla="*/ 263 h 263"/>
                <a:gd name="T2" fmla="*/ 0 w 164"/>
                <a:gd name="T3" fmla="*/ 59 h 263"/>
                <a:gd name="T4" fmla="*/ 5 w 164"/>
                <a:gd name="T5" fmla="*/ 56 h 263"/>
                <a:gd name="T6" fmla="*/ 160 w 164"/>
                <a:gd name="T7" fmla="*/ 0 h 263"/>
                <a:gd name="T8" fmla="*/ 164 w 164"/>
                <a:gd name="T9" fmla="*/ 15 h 263"/>
                <a:gd name="T10" fmla="*/ 17 w 164"/>
                <a:gd name="T11" fmla="*/ 67 h 263"/>
                <a:gd name="T12" fmla="*/ 56 w 164"/>
                <a:gd name="T13" fmla="*/ 260 h 263"/>
                <a:gd name="T14" fmla="*/ 41 w 164"/>
                <a:gd name="T1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263">
                  <a:moveTo>
                    <a:pt x="41" y="263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48" y="35"/>
                    <a:pt x="98" y="16"/>
                    <a:pt x="160" y="0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05" y="30"/>
                    <a:pt x="57" y="47"/>
                    <a:pt x="17" y="67"/>
                  </a:cubicBezTo>
                  <a:cubicBezTo>
                    <a:pt x="56" y="260"/>
                    <a:pt x="56" y="260"/>
                    <a:pt x="56" y="260"/>
                  </a:cubicBezTo>
                  <a:lnTo>
                    <a:pt x="41" y="263"/>
                  </a:ln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6"/>
            <p:cNvSpPr/>
            <p:nvPr userDrawn="1"/>
          </p:nvSpPr>
          <p:spPr bwMode="auto">
            <a:xfrm>
              <a:off x="3011" y="508"/>
              <a:ext cx="258" cy="826"/>
            </a:xfrm>
            <a:custGeom>
              <a:avLst/>
              <a:gdLst>
                <a:gd name="T0" fmla="*/ 94 w 113"/>
                <a:gd name="T1" fmla="*/ 361 h 361"/>
                <a:gd name="T2" fmla="*/ 1 w 113"/>
                <a:gd name="T3" fmla="*/ 127 h 361"/>
                <a:gd name="T4" fmla="*/ 0 w 113"/>
                <a:gd name="T5" fmla="*/ 124 h 361"/>
                <a:gd name="T6" fmla="*/ 1 w 113"/>
                <a:gd name="T7" fmla="*/ 121 h 361"/>
                <a:gd name="T8" fmla="*/ 104 w 113"/>
                <a:gd name="T9" fmla="*/ 0 h 361"/>
                <a:gd name="T10" fmla="*/ 113 w 113"/>
                <a:gd name="T11" fmla="*/ 12 h 361"/>
                <a:gd name="T12" fmla="*/ 16 w 113"/>
                <a:gd name="T13" fmla="*/ 126 h 361"/>
                <a:gd name="T14" fmla="*/ 107 w 113"/>
                <a:gd name="T15" fmla="*/ 354 h 361"/>
                <a:gd name="T16" fmla="*/ 94 w 113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361">
                  <a:moveTo>
                    <a:pt x="94" y="361"/>
                  </a:moveTo>
                  <a:cubicBezTo>
                    <a:pt x="54" y="287"/>
                    <a:pt x="23" y="208"/>
                    <a:pt x="1" y="127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25" y="77"/>
                    <a:pt x="60" y="36"/>
                    <a:pt x="104" y="0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71" y="46"/>
                    <a:pt x="39" y="84"/>
                    <a:pt x="16" y="126"/>
                  </a:cubicBezTo>
                  <a:cubicBezTo>
                    <a:pt x="37" y="205"/>
                    <a:pt x="68" y="282"/>
                    <a:pt x="107" y="354"/>
                  </a:cubicBezTo>
                  <a:lnTo>
                    <a:pt x="94" y="361"/>
                  </a:ln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7"/>
            <p:cNvSpPr/>
            <p:nvPr userDrawn="1"/>
          </p:nvSpPr>
          <p:spPr bwMode="auto">
            <a:xfrm>
              <a:off x="2241" y="2261"/>
              <a:ext cx="781" cy="668"/>
            </a:xfrm>
            <a:custGeom>
              <a:avLst/>
              <a:gdLst>
                <a:gd name="T0" fmla="*/ 15 w 341"/>
                <a:gd name="T1" fmla="*/ 292 h 292"/>
                <a:gd name="T2" fmla="*/ 0 w 341"/>
                <a:gd name="T3" fmla="*/ 288 h 292"/>
                <a:gd name="T4" fmla="*/ 113 w 341"/>
                <a:gd name="T5" fmla="*/ 8 h 292"/>
                <a:gd name="T6" fmla="*/ 118 w 341"/>
                <a:gd name="T7" fmla="*/ 0 h 292"/>
                <a:gd name="T8" fmla="*/ 124 w 341"/>
                <a:gd name="T9" fmla="*/ 6 h 292"/>
                <a:gd name="T10" fmla="*/ 326 w 341"/>
                <a:gd name="T11" fmla="*/ 204 h 292"/>
                <a:gd name="T12" fmla="*/ 328 w 341"/>
                <a:gd name="T13" fmla="*/ 202 h 292"/>
                <a:gd name="T14" fmla="*/ 341 w 341"/>
                <a:gd name="T15" fmla="*/ 221 h 292"/>
                <a:gd name="T16" fmla="*/ 329 w 341"/>
                <a:gd name="T17" fmla="*/ 230 h 292"/>
                <a:gd name="T18" fmla="*/ 121 w 341"/>
                <a:gd name="T19" fmla="*/ 23 h 292"/>
                <a:gd name="T20" fmla="*/ 15 w 341"/>
                <a:gd name="T2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1" h="292">
                  <a:moveTo>
                    <a:pt x="15" y="292"/>
                  </a:moveTo>
                  <a:cubicBezTo>
                    <a:pt x="0" y="288"/>
                    <a:pt x="0" y="288"/>
                    <a:pt x="0" y="288"/>
                  </a:cubicBezTo>
                  <a:cubicBezTo>
                    <a:pt x="25" y="190"/>
                    <a:pt x="63" y="95"/>
                    <a:pt x="113" y="8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205" y="78"/>
                    <a:pt x="269" y="141"/>
                    <a:pt x="326" y="204"/>
                  </a:cubicBezTo>
                  <a:cubicBezTo>
                    <a:pt x="328" y="202"/>
                    <a:pt x="328" y="202"/>
                    <a:pt x="328" y="202"/>
                  </a:cubicBezTo>
                  <a:cubicBezTo>
                    <a:pt x="341" y="221"/>
                    <a:pt x="341" y="221"/>
                    <a:pt x="341" y="221"/>
                  </a:cubicBezTo>
                  <a:cubicBezTo>
                    <a:pt x="329" y="230"/>
                    <a:pt x="329" y="230"/>
                    <a:pt x="329" y="230"/>
                  </a:cubicBezTo>
                  <a:cubicBezTo>
                    <a:pt x="272" y="164"/>
                    <a:pt x="205" y="98"/>
                    <a:pt x="121" y="23"/>
                  </a:cubicBezTo>
                  <a:cubicBezTo>
                    <a:pt x="74" y="107"/>
                    <a:pt x="38" y="197"/>
                    <a:pt x="15" y="292"/>
                  </a:cubicBez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8"/>
            <p:cNvSpPr/>
            <p:nvPr userDrawn="1"/>
          </p:nvSpPr>
          <p:spPr bwMode="auto">
            <a:xfrm>
              <a:off x="2124" y="1721"/>
              <a:ext cx="903" cy="647"/>
            </a:xfrm>
            <a:custGeom>
              <a:avLst/>
              <a:gdLst>
                <a:gd name="T0" fmla="*/ 14 w 394"/>
                <a:gd name="T1" fmla="*/ 283 h 283"/>
                <a:gd name="T2" fmla="*/ 0 w 394"/>
                <a:gd name="T3" fmla="*/ 278 h 283"/>
                <a:gd name="T4" fmla="*/ 150 w 394"/>
                <a:gd name="T5" fmla="*/ 6 h 283"/>
                <a:gd name="T6" fmla="*/ 155 w 394"/>
                <a:gd name="T7" fmla="*/ 0 h 283"/>
                <a:gd name="T8" fmla="*/ 160 w 394"/>
                <a:gd name="T9" fmla="*/ 4 h 283"/>
                <a:gd name="T10" fmla="*/ 394 w 394"/>
                <a:gd name="T11" fmla="*/ 232 h 283"/>
                <a:gd name="T12" fmla="*/ 383 w 394"/>
                <a:gd name="T13" fmla="*/ 241 h 283"/>
                <a:gd name="T14" fmla="*/ 157 w 394"/>
                <a:gd name="T15" fmla="*/ 20 h 283"/>
                <a:gd name="T16" fmla="*/ 14 w 394"/>
                <a:gd name="T17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4" h="283">
                  <a:moveTo>
                    <a:pt x="14" y="283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35" y="179"/>
                    <a:pt x="86" y="88"/>
                    <a:pt x="150" y="6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0" y="4"/>
                    <a:pt x="160" y="4"/>
                    <a:pt x="160" y="4"/>
                  </a:cubicBezTo>
                  <a:cubicBezTo>
                    <a:pt x="248" y="67"/>
                    <a:pt x="329" y="146"/>
                    <a:pt x="394" y="232"/>
                  </a:cubicBezTo>
                  <a:cubicBezTo>
                    <a:pt x="383" y="241"/>
                    <a:pt x="383" y="241"/>
                    <a:pt x="383" y="241"/>
                  </a:cubicBezTo>
                  <a:cubicBezTo>
                    <a:pt x="319" y="158"/>
                    <a:pt x="242" y="82"/>
                    <a:pt x="157" y="20"/>
                  </a:cubicBezTo>
                  <a:cubicBezTo>
                    <a:pt x="96" y="100"/>
                    <a:pt x="48" y="188"/>
                    <a:pt x="14" y="283"/>
                  </a:cubicBez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9"/>
            <p:cNvSpPr>
              <a:spLocks noEditPoints="1"/>
            </p:cNvSpPr>
            <p:nvPr userDrawn="1"/>
          </p:nvSpPr>
          <p:spPr bwMode="auto">
            <a:xfrm>
              <a:off x="1751" y="-2"/>
              <a:ext cx="1312" cy="3242"/>
            </a:xfrm>
            <a:custGeom>
              <a:avLst/>
              <a:gdLst>
                <a:gd name="T0" fmla="*/ 410 w 573"/>
                <a:gd name="T1" fmla="*/ 531 h 1417"/>
                <a:gd name="T2" fmla="*/ 350 w 573"/>
                <a:gd name="T3" fmla="*/ 425 h 1417"/>
                <a:gd name="T4" fmla="*/ 304 w 573"/>
                <a:gd name="T5" fmla="*/ 353 h 1417"/>
                <a:gd name="T6" fmla="*/ 303 w 573"/>
                <a:gd name="T7" fmla="*/ 352 h 1417"/>
                <a:gd name="T8" fmla="*/ 262 w 573"/>
                <a:gd name="T9" fmla="*/ 295 h 1417"/>
                <a:gd name="T10" fmla="*/ 258 w 573"/>
                <a:gd name="T11" fmla="*/ 289 h 1417"/>
                <a:gd name="T12" fmla="*/ 199 w 573"/>
                <a:gd name="T13" fmla="*/ 212 h 1417"/>
                <a:gd name="T14" fmla="*/ 188 w 573"/>
                <a:gd name="T15" fmla="*/ 198 h 1417"/>
                <a:gd name="T16" fmla="*/ 11 w 573"/>
                <a:gd name="T17" fmla="*/ 0 h 1417"/>
                <a:gd name="T18" fmla="*/ 0 w 573"/>
                <a:gd name="T19" fmla="*/ 11 h 1417"/>
                <a:gd name="T20" fmla="*/ 291 w 573"/>
                <a:gd name="T21" fmla="*/ 361 h 1417"/>
                <a:gd name="T22" fmla="*/ 291 w 573"/>
                <a:gd name="T23" fmla="*/ 361 h 1417"/>
                <a:gd name="T24" fmla="*/ 306 w 573"/>
                <a:gd name="T25" fmla="*/ 383 h 1417"/>
                <a:gd name="T26" fmla="*/ 186 w 573"/>
                <a:gd name="T27" fmla="*/ 729 h 1417"/>
                <a:gd name="T28" fmla="*/ 184 w 573"/>
                <a:gd name="T29" fmla="*/ 740 h 1417"/>
                <a:gd name="T30" fmla="*/ 173 w 573"/>
                <a:gd name="T31" fmla="*/ 1120 h 1417"/>
                <a:gd name="T32" fmla="*/ 311 w 573"/>
                <a:gd name="T33" fmla="*/ 1393 h 1417"/>
                <a:gd name="T34" fmla="*/ 388 w 573"/>
                <a:gd name="T35" fmla="*/ 1417 h 1417"/>
                <a:gd name="T36" fmla="*/ 427 w 573"/>
                <a:gd name="T37" fmla="*/ 1412 h 1417"/>
                <a:gd name="T38" fmla="*/ 558 w 573"/>
                <a:gd name="T39" fmla="*/ 1182 h 1417"/>
                <a:gd name="T40" fmla="*/ 410 w 573"/>
                <a:gd name="T41" fmla="*/ 531 h 1417"/>
                <a:gd name="T42" fmla="*/ 543 w 573"/>
                <a:gd name="T43" fmla="*/ 1181 h 1417"/>
                <a:gd name="T44" fmla="*/ 423 w 573"/>
                <a:gd name="T45" fmla="*/ 1397 h 1417"/>
                <a:gd name="T46" fmla="*/ 397 w 573"/>
                <a:gd name="T47" fmla="*/ 1402 h 1417"/>
                <a:gd name="T48" fmla="*/ 396 w 573"/>
                <a:gd name="T49" fmla="*/ 1402 h 1417"/>
                <a:gd name="T50" fmla="*/ 320 w 573"/>
                <a:gd name="T51" fmla="*/ 1380 h 1417"/>
                <a:gd name="T52" fmla="*/ 188 w 573"/>
                <a:gd name="T53" fmla="*/ 1118 h 1417"/>
                <a:gd name="T54" fmla="*/ 200 w 573"/>
                <a:gd name="T55" fmla="*/ 734 h 1417"/>
                <a:gd name="T56" fmla="*/ 209 w 573"/>
                <a:gd name="T57" fmla="*/ 691 h 1417"/>
                <a:gd name="T58" fmla="*/ 309 w 573"/>
                <a:gd name="T59" fmla="*/ 408 h 1417"/>
                <a:gd name="T60" fmla="*/ 315 w 573"/>
                <a:gd name="T61" fmla="*/ 397 h 1417"/>
                <a:gd name="T62" fmla="*/ 324 w 573"/>
                <a:gd name="T63" fmla="*/ 411 h 1417"/>
                <a:gd name="T64" fmla="*/ 397 w 573"/>
                <a:gd name="T65" fmla="*/ 538 h 1417"/>
                <a:gd name="T66" fmla="*/ 455 w 573"/>
                <a:gd name="T67" fmla="*/ 664 h 1417"/>
                <a:gd name="T68" fmla="*/ 473 w 573"/>
                <a:gd name="T69" fmla="*/ 712 h 1417"/>
                <a:gd name="T70" fmla="*/ 543 w 573"/>
                <a:gd name="T71" fmla="*/ 1181 h 1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3" h="1417">
                  <a:moveTo>
                    <a:pt x="410" y="531"/>
                  </a:moveTo>
                  <a:cubicBezTo>
                    <a:pt x="392" y="496"/>
                    <a:pt x="372" y="461"/>
                    <a:pt x="350" y="425"/>
                  </a:cubicBezTo>
                  <a:cubicBezTo>
                    <a:pt x="336" y="401"/>
                    <a:pt x="320" y="377"/>
                    <a:pt x="304" y="353"/>
                  </a:cubicBezTo>
                  <a:cubicBezTo>
                    <a:pt x="303" y="353"/>
                    <a:pt x="303" y="352"/>
                    <a:pt x="303" y="352"/>
                  </a:cubicBezTo>
                  <a:cubicBezTo>
                    <a:pt x="290" y="333"/>
                    <a:pt x="276" y="314"/>
                    <a:pt x="262" y="295"/>
                  </a:cubicBezTo>
                  <a:cubicBezTo>
                    <a:pt x="261" y="293"/>
                    <a:pt x="260" y="291"/>
                    <a:pt x="258" y="289"/>
                  </a:cubicBezTo>
                  <a:cubicBezTo>
                    <a:pt x="240" y="263"/>
                    <a:pt x="220" y="238"/>
                    <a:pt x="199" y="212"/>
                  </a:cubicBezTo>
                  <a:cubicBezTo>
                    <a:pt x="196" y="208"/>
                    <a:pt x="192" y="203"/>
                    <a:pt x="188" y="198"/>
                  </a:cubicBezTo>
                  <a:cubicBezTo>
                    <a:pt x="136" y="134"/>
                    <a:pt x="77" y="68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19" y="133"/>
                    <a:pt x="214" y="248"/>
                    <a:pt x="291" y="361"/>
                  </a:cubicBezTo>
                  <a:cubicBezTo>
                    <a:pt x="291" y="361"/>
                    <a:pt x="291" y="361"/>
                    <a:pt x="291" y="361"/>
                  </a:cubicBezTo>
                  <a:cubicBezTo>
                    <a:pt x="296" y="369"/>
                    <a:pt x="301" y="376"/>
                    <a:pt x="306" y="383"/>
                  </a:cubicBezTo>
                  <a:cubicBezTo>
                    <a:pt x="249" y="491"/>
                    <a:pt x="208" y="608"/>
                    <a:pt x="186" y="729"/>
                  </a:cubicBezTo>
                  <a:cubicBezTo>
                    <a:pt x="185" y="732"/>
                    <a:pt x="184" y="736"/>
                    <a:pt x="184" y="740"/>
                  </a:cubicBezTo>
                  <a:cubicBezTo>
                    <a:pt x="161" y="865"/>
                    <a:pt x="157" y="993"/>
                    <a:pt x="173" y="1120"/>
                  </a:cubicBezTo>
                  <a:cubicBezTo>
                    <a:pt x="183" y="1199"/>
                    <a:pt x="228" y="1337"/>
                    <a:pt x="311" y="1393"/>
                  </a:cubicBezTo>
                  <a:cubicBezTo>
                    <a:pt x="336" y="1409"/>
                    <a:pt x="361" y="1417"/>
                    <a:pt x="388" y="1417"/>
                  </a:cubicBezTo>
                  <a:cubicBezTo>
                    <a:pt x="401" y="1417"/>
                    <a:pt x="414" y="1415"/>
                    <a:pt x="427" y="1412"/>
                  </a:cubicBezTo>
                  <a:cubicBezTo>
                    <a:pt x="536" y="1382"/>
                    <a:pt x="555" y="1228"/>
                    <a:pt x="558" y="1182"/>
                  </a:cubicBezTo>
                  <a:cubicBezTo>
                    <a:pt x="573" y="973"/>
                    <a:pt x="522" y="748"/>
                    <a:pt x="410" y="531"/>
                  </a:cubicBezTo>
                  <a:close/>
                  <a:moveTo>
                    <a:pt x="543" y="1181"/>
                  </a:moveTo>
                  <a:cubicBezTo>
                    <a:pt x="540" y="1225"/>
                    <a:pt x="522" y="1370"/>
                    <a:pt x="423" y="1397"/>
                  </a:cubicBezTo>
                  <a:cubicBezTo>
                    <a:pt x="414" y="1400"/>
                    <a:pt x="406" y="1401"/>
                    <a:pt x="397" y="1402"/>
                  </a:cubicBezTo>
                  <a:cubicBezTo>
                    <a:pt x="397" y="1402"/>
                    <a:pt x="396" y="1402"/>
                    <a:pt x="396" y="1402"/>
                  </a:cubicBezTo>
                  <a:cubicBezTo>
                    <a:pt x="369" y="1404"/>
                    <a:pt x="344" y="1396"/>
                    <a:pt x="320" y="1380"/>
                  </a:cubicBezTo>
                  <a:cubicBezTo>
                    <a:pt x="241" y="1328"/>
                    <a:pt x="198" y="1194"/>
                    <a:pt x="188" y="1118"/>
                  </a:cubicBezTo>
                  <a:cubicBezTo>
                    <a:pt x="172" y="990"/>
                    <a:pt x="176" y="860"/>
                    <a:pt x="200" y="734"/>
                  </a:cubicBezTo>
                  <a:cubicBezTo>
                    <a:pt x="202" y="720"/>
                    <a:pt x="205" y="705"/>
                    <a:pt x="209" y="691"/>
                  </a:cubicBezTo>
                  <a:cubicBezTo>
                    <a:pt x="231" y="593"/>
                    <a:pt x="264" y="497"/>
                    <a:pt x="309" y="408"/>
                  </a:cubicBezTo>
                  <a:cubicBezTo>
                    <a:pt x="311" y="404"/>
                    <a:pt x="313" y="401"/>
                    <a:pt x="315" y="397"/>
                  </a:cubicBezTo>
                  <a:cubicBezTo>
                    <a:pt x="318" y="402"/>
                    <a:pt x="321" y="406"/>
                    <a:pt x="324" y="411"/>
                  </a:cubicBezTo>
                  <a:cubicBezTo>
                    <a:pt x="351" y="453"/>
                    <a:pt x="375" y="496"/>
                    <a:pt x="397" y="538"/>
                  </a:cubicBezTo>
                  <a:cubicBezTo>
                    <a:pt x="418" y="580"/>
                    <a:pt x="438" y="622"/>
                    <a:pt x="455" y="664"/>
                  </a:cubicBezTo>
                  <a:cubicBezTo>
                    <a:pt x="461" y="680"/>
                    <a:pt x="467" y="696"/>
                    <a:pt x="473" y="712"/>
                  </a:cubicBezTo>
                  <a:cubicBezTo>
                    <a:pt x="530" y="870"/>
                    <a:pt x="554" y="1030"/>
                    <a:pt x="543" y="1181"/>
                  </a:cubicBez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0"/>
            <p:cNvSpPr/>
            <p:nvPr userDrawn="1"/>
          </p:nvSpPr>
          <p:spPr bwMode="auto">
            <a:xfrm>
              <a:off x="2172" y="426"/>
              <a:ext cx="1849" cy="981"/>
            </a:xfrm>
            <a:custGeom>
              <a:avLst/>
              <a:gdLst>
                <a:gd name="T0" fmla="*/ 757 w 807"/>
                <a:gd name="T1" fmla="*/ 373 h 429"/>
                <a:gd name="T2" fmla="*/ 602 w 807"/>
                <a:gd name="T3" fmla="*/ 429 h 429"/>
                <a:gd name="T4" fmla="*/ 580 w 807"/>
                <a:gd name="T5" fmla="*/ 428 h 429"/>
                <a:gd name="T6" fmla="*/ 401 w 807"/>
                <a:gd name="T7" fmla="*/ 374 h 429"/>
                <a:gd name="T8" fmla="*/ 395 w 807"/>
                <a:gd name="T9" fmla="*/ 371 h 429"/>
                <a:gd name="T10" fmla="*/ 166 w 807"/>
                <a:gd name="T11" fmla="*/ 238 h 429"/>
                <a:gd name="T12" fmla="*/ 141 w 807"/>
                <a:gd name="T13" fmla="*/ 214 h 429"/>
                <a:gd name="T14" fmla="*/ 130 w 807"/>
                <a:gd name="T15" fmla="*/ 202 h 429"/>
                <a:gd name="T16" fmla="*/ 107 w 807"/>
                <a:gd name="T17" fmla="*/ 174 h 429"/>
                <a:gd name="T18" fmla="*/ 107 w 807"/>
                <a:gd name="T19" fmla="*/ 174 h 429"/>
                <a:gd name="T20" fmla="*/ 119 w 807"/>
                <a:gd name="T21" fmla="*/ 165 h 429"/>
                <a:gd name="T22" fmla="*/ 120 w 807"/>
                <a:gd name="T23" fmla="*/ 166 h 429"/>
                <a:gd name="T24" fmla="*/ 282 w 807"/>
                <a:gd name="T25" fmla="*/ 300 h 429"/>
                <a:gd name="T26" fmla="*/ 307 w 807"/>
                <a:gd name="T27" fmla="*/ 313 h 429"/>
                <a:gd name="T28" fmla="*/ 401 w 807"/>
                <a:gd name="T29" fmla="*/ 358 h 429"/>
                <a:gd name="T30" fmla="*/ 407 w 807"/>
                <a:gd name="T31" fmla="*/ 360 h 429"/>
                <a:gd name="T32" fmla="*/ 581 w 807"/>
                <a:gd name="T33" fmla="*/ 413 h 429"/>
                <a:gd name="T34" fmla="*/ 747 w 807"/>
                <a:gd name="T35" fmla="*/ 362 h 429"/>
                <a:gd name="T36" fmla="*/ 771 w 807"/>
                <a:gd name="T37" fmla="*/ 331 h 429"/>
                <a:gd name="T38" fmla="*/ 778 w 807"/>
                <a:gd name="T39" fmla="*/ 318 h 429"/>
                <a:gd name="T40" fmla="*/ 784 w 807"/>
                <a:gd name="T41" fmla="*/ 268 h 429"/>
                <a:gd name="T42" fmla="*/ 743 w 807"/>
                <a:gd name="T43" fmla="*/ 202 h 429"/>
                <a:gd name="T44" fmla="*/ 393 w 807"/>
                <a:gd name="T45" fmla="*/ 35 h 429"/>
                <a:gd name="T46" fmla="*/ 292 w 807"/>
                <a:gd name="T47" fmla="*/ 23 h 429"/>
                <a:gd name="T48" fmla="*/ 271 w 807"/>
                <a:gd name="T49" fmla="*/ 22 h 429"/>
                <a:gd name="T50" fmla="*/ 15 w 807"/>
                <a:gd name="T51" fmla="*/ 25 h 429"/>
                <a:gd name="T52" fmla="*/ 1 w 807"/>
                <a:gd name="T53" fmla="*/ 26 h 429"/>
                <a:gd name="T54" fmla="*/ 0 w 807"/>
                <a:gd name="T55" fmla="*/ 12 h 429"/>
                <a:gd name="T56" fmla="*/ 4 w 807"/>
                <a:gd name="T57" fmla="*/ 11 h 429"/>
                <a:gd name="T58" fmla="*/ 287 w 807"/>
                <a:gd name="T59" fmla="*/ 8 h 429"/>
                <a:gd name="T60" fmla="*/ 303 w 807"/>
                <a:gd name="T61" fmla="*/ 9 h 429"/>
                <a:gd name="T62" fmla="*/ 396 w 807"/>
                <a:gd name="T63" fmla="*/ 21 h 429"/>
                <a:gd name="T64" fmla="*/ 753 w 807"/>
                <a:gd name="T65" fmla="*/ 192 h 429"/>
                <a:gd name="T66" fmla="*/ 799 w 807"/>
                <a:gd name="T67" fmla="*/ 266 h 429"/>
                <a:gd name="T68" fmla="*/ 757 w 807"/>
                <a:gd name="T69" fmla="*/ 373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7" h="429">
                  <a:moveTo>
                    <a:pt x="757" y="373"/>
                  </a:moveTo>
                  <a:cubicBezTo>
                    <a:pt x="719" y="409"/>
                    <a:pt x="663" y="429"/>
                    <a:pt x="602" y="429"/>
                  </a:cubicBezTo>
                  <a:cubicBezTo>
                    <a:pt x="595" y="429"/>
                    <a:pt x="587" y="429"/>
                    <a:pt x="580" y="428"/>
                  </a:cubicBezTo>
                  <a:cubicBezTo>
                    <a:pt x="516" y="423"/>
                    <a:pt x="456" y="399"/>
                    <a:pt x="401" y="374"/>
                  </a:cubicBezTo>
                  <a:cubicBezTo>
                    <a:pt x="395" y="371"/>
                    <a:pt x="395" y="371"/>
                    <a:pt x="395" y="371"/>
                  </a:cubicBezTo>
                  <a:cubicBezTo>
                    <a:pt x="312" y="334"/>
                    <a:pt x="233" y="297"/>
                    <a:pt x="166" y="238"/>
                  </a:cubicBezTo>
                  <a:cubicBezTo>
                    <a:pt x="157" y="231"/>
                    <a:pt x="149" y="222"/>
                    <a:pt x="141" y="214"/>
                  </a:cubicBezTo>
                  <a:cubicBezTo>
                    <a:pt x="137" y="210"/>
                    <a:pt x="133" y="206"/>
                    <a:pt x="130" y="202"/>
                  </a:cubicBezTo>
                  <a:cubicBezTo>
                    <a:pt x="122" y="193"/>
                    <a:pt x="115" y="184"/>
                    <a:pt x="107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19" y="165"/>
                    <a:pt x="119" y="166"/>
                    <a:pt x="120" y="166"/>
                  </a:cubicBezTo>
                  <a:cubicBezTo>
                    <a:pt x="165" y="226"/>
                    <a:pt x="221" y="267"/>
                    <a:pt x="282" y="300"/>
                  </a:cubicBezTo>
                  <a:cubicBezTo>
                    <a:pt x="291" y="305"/>
                    <a:pt x="299" y="309"/>
                    <a:pt x="307" y="313"/>
                  </a:cubicBezTo>
                  <a:cubicBezTo>
                    <a:pt x="338" y="329"/>
                    <a:pt x="369" y="343"/>
                    <a:pt x="401" y="358"/>
                  </a:cubicBezTo>
                  <a:cubicBezTo>
                    <a:pt x="407" y="360"/>
                    <a:pt x="407" y="360"/>
                    <a:pt x="407" y="360"/>
                  </a:cubicBezTo>
                  <a:cubicBezTo>
                    <a:pt x="461" y="385"/>
                    <a:pt x="520" y="408"/>
                    <a:pt x="581" y="413"/>
                  </a:cubicBezTo>
                  <a:cubicBezTo>
                    <a:pt x="647" y="419"/>
                    <a:pt x="707" y="400"/>
                    <a:pt x="747" y="362"/>
                  </a:cubicBezTo>
                  <a:cubicBezTo>
                    <a:pt x="756" y="354"/>
                    <a:pt x="764" y="343"/>
                    <a:pt x="771" y="331"/>
                  </a:cubicBezTo>
                  <a:cubicBezTo>
                    <a:pt x="774" y="327"/>
                    <a:pt x="776" y="322"/>
                    <a:pt x="778" y="318"/>
                  </a:cubicBezTo>
                  <a:cubicBezTo>
                    <a:pt x="784" y="302"/>
                    <a:pt x="787" y="285"/>
                    <a:pt x="784" y="268"/>
                  </a:cubicBezTo>
                  <a:cubicBezTo>
                    <a:pt x="779" y="242"/>
                    <a:pt x="760" y="220"/>
                    <a:pt x="743" y="202"/>
                  </a:cubicBezTo>
                  <a:cubicBezTo>
                    <a:pt x="635" y="95"/>
                    <a:pt x="493" y="52"/>
                    <a:pt x="393" y="35"/>
                  </a:cubicBezTo>
                  <a:cubicBezTo>
                    <a:pt x="359" y="30"/>
                    <a:pt x="326" y="26"/>
                    <a:pt x="292" y="23"/>
                  </a:cubicBezTo>
                  <a:cubicBezTo>
                    <a:pt x="285" y="22"/>
                    <a:pt x="278" y="22"/>
                    <a:pt x="271" y="22"/>
                  </a:cubicBezTo>
                  <a:cubicBezTo>
                    <a:pt x="181" y="16"/>
                    <a:pt x="94" y="20"/>
                    <a:pt x="15" y="25"/>
                  </a:cubicBezTo>
                  <a:cubicBezTo>
                    <a:pt x="11" y="26"/>
                    <a:pt x="6" y="26"/>
                    <a:pt x="1" y="2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1"/>
                    <a:pt x="3" y="11"/>
                    <a:pt x="4" y="11"/>
                  </a:cubicBezTo>
                  <a:cubicBezTo>
                    <a:pt x="90" y="5"/>
                    <a:pt x="187" y="0"/>
                    <a:pt x="287" y="8"/>
                  </a:cubicBezTo>
                  <a:cubicBezTo>
                    <a:pt x="293" y="8"/>
                    <a:pt x="298" y="9"/>
                    <a:pt x="303" y="9"/>
                  </a:cubicBezTo>
                  <a:cubicBezTo>
                    <a:pt x="334" y="12"/>
                    <a:pt x="365" y="16"/>
                    <a:pt x="396" y="21"/>
                  </a:cubicBezTo>
                  <a:cubicBezTo>
                    <a:pt x="542" y="45"/>
                    <a:pt x="666" y="105"/>
                    <a:pt x="753" y="192"/>
                  </a:cubicBezTo>
                  <a:cubicBezTo>
                    <a:pt x="771" y="210"/>
                    <a:pt x="793" y="235"/>
                    <a:pt x="799" y="266"/>
                  </a:cubicBezTo>
                  <a:cubicBezTo>
                    <a:pt x="807" y="308"/>
                    <a:pt x="782" y="349"/>
                    <a:pt x="757" y="373"/>
                  </a:cubicBez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1"/>
            <p:cNvSpPr/>
            <p:nvPr userDrawn="1"/>
          </p:nvSpPr>
          <p:spPr bwMode="auto">
            <a:xfrm>
              <a:off x="2339" y="636"/>
              <a:ext cx="1638" cy="558"/>
            </a:xfrm>
            <a:custGeom>
              <a:avLst/>
              <a:gdLst>
                <a:gd name="T0" fmla="*/ 708 w 715"/>
                <a:gd name="T1" fmla="*/ 244 h 244"/>
                <a:gd name="T2" fmla="*/ 0 w 715"/>
                <a:gd name="T3" fmla="*/ 15 h 244"/>
                <a:gd name="T4" fmla="*/ 2 w 715"/>
                <a:gd name="T5" fmla="*/ 0 h 244"/>
                <a:gd name="T6" fmla="*/ 715 w 715"/>
                <a:gd name="T7" fmla="*/ 231 h 244"/>
                <a:gd name="T8" fmla="*/ 708 w 715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244">
                  <a:moveTo>
                    <a:pt x="708" y="244"/>
                  </a:moveTo>
                  <a:cubicBezTo>
                    <a:pt x="486" y="125"/>
                    <a:pt x="248" y="48"/>
                    <a:pt x="0" y="1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52" y="33"/>
                    <a:pt x="491" y="111"/>
                    <a:pt x="715" y="231"/>
                  </a:cubicBezTo>
                  <a:lnTo>
                    <a:pt x="708" y="244"/>
                  </a:ln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2"/>
            <p:cNvSpPr/>
            <p:nvPr userDrawn="1"/>
          </p:nvSpPr>
          <p:spPr bwMode="auto">
            <a:xfrm>
              <a:off x="2404" y="888"/>
              <a:ext cx="286" cy="2318"/>
            </a:xfrm>
            <a:custGeom>
              <a:avLst/>
              <a:gdLst>
                <a:gd name="T0" fmla="*/ 111 w 125"/>
                <a:gd name="T1" fmla="*/ 1013 h 1013"/>
                <a:gd name="T2" fmla="*/ 26 w 125"/>
                <a:gd name="T3" fmla="*/ 0 h 1013"/>
                <a:gd name="T4" fmla="*/ 40 w 125"/>
                <a:gd name="T5" fmla="*/ 1 h 1013"/>
                <a:gd name="T6" fmla="*/ 125 w 125"/>
                <a:gd name="T7" fmla="*/ 1010 h 1013"/>
                <a:gd name="T8" fmla="*/ 111 w 125"/>
                <a:gd name="T9" fmla="*/ 101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013">
                  <a:moveTo>
                    <a:pt x="111" y="1013"/>
                  </a:moveTo>
                  <a:cubicBezTo>
                    <a:pt x="28" y="682"/>
                    <a:pt x="0" y="341"/>
                    <a:pt x="26" y="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4" y="340"/>
                    <a:pt x="43" y="680"/>
                    <a:pt x="125" y="1010"/>
                  </a:cubicBezTo>
                  <a:lnTo>
                    <a:pt x="111" y="1013"/>
                  </a:ln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3"/>
            <p:cNvSpPr/>
            <p:nvPr userDrawn="1"/>
          </p:nvSpPr>
          <p:spPr bwMode="auto">
            <a:xfrm>
              <a:off x="2610" y="444"/>
              <a:ext cx="268" cy="718"/>
            </a:xfrm>
            <a:custGeom>
              <a:avLst/>
              <a:gdLst>
                <a:gd name="T0" fmla="*/ 117 w 117"/>
                <a:gd name="T1" fmla="*/ 307 h 314"/>
                <a:gd name="T2" fmla="*/ 104 w 117"/>
                <a:gd name="T3" fmla="*/ 314 h 314"/>
                <a:gd name="T4" fmla="*/ 91 w 117"/>
                <a:gd name="T5" fmla="*/ 292 h 314"/>
                <a:gd name="T6" fmla="*/ 4 w 117"/>
                <a:gd name="T7" fmla="*/ 119 h 314"/>
                <a:gd name="T8" fmla="*/ 2 w 117"/>
                <a:gd name="T9" fmla="*/ 114 h 314"/>
                <a:gd name="T10" fmla="*/ 0 w 117"/>
                <a:gd name="T11" fmla="*/ 110 h 314"/>
                <a:gd name="T12" fmla="*/ 2 w 117"/>
                <a:gd name="T13" fmla="*/ 107 h 314"/>
                <a:gd name="T14" fmla="*/ 4 w 117"/>
                <a:gd name="T15" fmla="*/ 104 h 314"/>
                <a:gd name="T16" fmla="*/ 80 w 117"/>
                <a:gd name="T17" fmla="*/ 14 h 314"/>
                <a:gd name="T18" fmla="*/ 96 w 117"/>
                <a:gd name="T19" fmla="*/ 0 h 314"/>
                <a:gd name="T20" fmla="*/ 112 w 117"/>
                <a:gd name="T21" fmla="*/ 1 h 314"/>
                <a:gd name="T22" fmla="*/ 115 w 117"/>
                <a:gd name="T23" fmla="*/ 5 h 314"/>
                <a:gd name="T24" fmla="*/ 101 w 117"/>
                <a:gd name="T25" fmla="*/ 15 h 314"/>
                <a:gd name="T26" fmla="*/ 20 w 117"/>
                <a:gd name="T27" fmla="*/ 107 h 314"/>
                <a:gd name="T28" fmla="*/ 17 w 117"/>
                <a:gd name="T29" fmla="*/ 111 h 314"/>
                <a:gd name="T30" fmla="*/ 22 w 117"/>
                <a:gd name="T31" fmla="*/ 122 h 314"/>
                <a:gd name="T32" fmla="*/ 116 w 117"/>
                <a:gd name="T33" fmla="*/ 305 h 314"/>
                <a:gd name="T34" fmla="*/ 117 w 117"/>
                <a:gd name="T35" fmla="*/ 30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7" h="314">
                  <a:moveTo>
                    <a:pt x="117" y="307"/>
                  </a:moveTo>
                  <a:cubicBezTo>
                    <a:pt x="104" y="314"/>
                    <a:pt x="104" y="314"/>
                    <a:pt x="104" y="314"/>
                  </a:cubicBezTo>
                  <a:cubicBezTo>
                    <a:pt x="100" y="307"/>
                    <a:pt x="96" y="300"/>
                    <a:pt x="91" y="292"/>
                  </a:cubicBezTo>
                  <a:cubicBezTo>
                    <a:pt x="59" y="236"/>
                    <a:pt x="30" y="178"/>
                    <a:pt x="4" y="119"/>
                  </a:cubicBezTo>
                  <a:cubicBezTo>
                    <a:pt x="3" y="117"/>
                    <a:pt x="3" y="116"/>
                    <a:pt x="2" y="11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3" y="106"/>
                    <a:pt x="4" y="105"/>
                    <a:pt x="4" y="104"/>
                  </a:cubicBezTo>
                  <a:cubicBezTo>
                    <a:pt x="24" y="70"/>
                    <a:pt x="50" y="39"/>
                    <a:pt x="80" y="14"/>
                  </a:cubicBezTo>
                  <a:cubicBezTo>
                    <a:pt x="85" y="9"/>
                    <a:pt x="91" y="4"/>
                    <a:pt x="96" y="0"/>
                  </a:cubicBezTo>
                  <a:cubicBezTo>
                    <a:pt x="102" y="0"/>
                    <a:pt x="107" y="1"/>
                    <a:pt x="112" y="1"/>
                  </a:cubicBezTo>
                  <a:cubicBezTo>
                    <a:pt x="115" y="5"/>
                    <a:pt x="115" y="5"/>
                    <a:pt x="115" y="5"/>
                  </a:cubicBezTo>
                  <a:cubicBezTo>
                    <a:pt x="110" y="8"/>
                    <a:pt x="106" y="11"/>
                    <a:pt x="101" y="15"/>
                  </a:cubicBezTo>
                  <a:cubicBezTo>
                    <a:pt x="69" y="41"/>
                    <a:pt x="41" y="72"/>
                    <a:pt x="20" y="107"/>
                  </a:cubicBezTo>
                  <a:cubicBezTo>
                    <a:pt x="19" y="108"/>
                    <a:pt x="18" y="110"/>
                    <a:pt x="17" y="111"/>
                  </a:cubicBezTo>
                  <a:cubicBezTo>
                    <a:pt x="19" y="115"/>
                    <a:pt x="20" y="119"/>
                    <a:pt x="22" y="122"/>
                  </a:cubicBezTo>
                  <a:cubicBezTo>
                    <a:pt x="50" y="185"/>
                    <a:pt x="81" y="247"/>
                    <a:pt x="116" y="305"/>
                  </a:cubicBezTo>
                  <a:cubicBezTo>
                    <a:pt x="117" y="306"/>
                    <a:pt x="117" y="306"/>
                    <a:pt x="117" y="307"/>
                  </a:cubicBez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34"/>
            <p:cNvSpPr/>
            <p:nvPr userDrawn="1"/>
          </p:nvSpPr>
          <p:spPr bwMode="auto">
            <a:xfrm>
              <a:off x="2163" y="1261"/>
              <a:ext cx="696" cy="441"/>
            </a:xfrm>
            <a:custGeom>
              <a:avLst/>
              <a:gdLst>
                <a:gd name="T0" fmla="*/ 13 w 304"/>
                <a:gd name="T1" fmla="*/ 193 h 193"/>
                <a:gd name="T2" fmla="*/ 0 w 304"/>
                <a:gd name="T3" fmla="*/ 186 h 193"/>
                <a:gd name="T4" fmla="*/ 126 w 304"/>
                <a:gd name="T5" fmla="*/ 4 h 193"/>
                <a:gd name="T6" fmla="*/ 130 w 304"/>
                <a:gd name="T7" fmla="*/ 0 h 193"/>
                <a:gd name="T8" fmla="*/ 135 w 304"/>
                <a:gd name="T9" fmla="*/ 2 h 193"/>
                <a:gd name="T10" fmla="*/ 304 w 304"/>
                <a:gd name="T11" fmla="*/ 152 h 193"/>
                <a:gd name="T12" fmla="*/ 292 w 304"/>
                <a:gd name="T13" fmla="*/ 161 h 193"/>
                <a:gd name="T14" fmla="*/ 134 w 304"/>
                <a:gd name="T15" fmla="*/ 18 h 193"/>
                <a:gd name="T16" fmla="*/ 13 w 304"/>
                <a:gd name="T17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4" h="193">
                  <a:moveTo>
                    <a:pt x="13" y="193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37" y="122"/>
                    <a:pt x="79" y="61"/>
                    <a:pt x="126" y="4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99" y="30"/>
                    <a:pt x="259" y="84"/>
                    <a:pt x="304" y="152"/>
                  </a:cubicBezTo>
                  <a:cubicBezTo>
                    <a:pt x="292" y="161"/>
                    <a:pt x="292" y="161"/>
                    <a:pt x="292" y="161"/>
                  </a:cubicBezTo>
                  <a:cubicBezTo>
                    <a:pt x="249" y="96"/>
                    <a:pt x="193" y="46"/>
                    <a:pt x="134" y="18"/>
                  </a:cubicBezTo>
                  <a:cubicBezTo>
                    <a:pt x="89" y="72"/>
                    <a:pt x="48" y="131"/>
                    <a:pt x="13" y="193"/>
                  </a:cubicBezTo>
                  <a:close/>
                </a:path>
              </a:pathLst>
            </a:custGeom>
            <a:solidFill>
              <a:srgbClr val="ECB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1"/>
            </p:custDataLst>
          </p:nvPr>
        </p:nvGrpSpPr>
        <p:grpSpPr>
          <a:xfrm>
            <a:off x="-6115" y="-113210"/>
            <a:ext cx="4316746" cy="5312769"/>
            <a:chOff x="-8154" y="-150947"/>
            <a:chExt cx="5755661" cy="7083692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 radius="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-8154" y="0"/>
              <a:ext cx="5755661" cy="6858001"/>
            </a:xfrm>
            <a:custGeom>
              <a:avLst/>
              <a:gdLst>
                <a:gd name="connsiteX0" fmla="*/ 0 w 5755661"/>
                <a:gd name="connsiteY0" fmla="*/ 0 h 6858001"/>
                <a:gd name="connsiteX1" fmla="*/ 3860745 w 5755661"/>
                <a:gd name="connsiteY1" fmla="*/ 0 h 6858001"/>
                <a:gd name="connsiteX2" fmla="*/ 5755661 w 5755661"/>
                <a:gd name="connsiteY2" fmla="*/ 1319729 h 6858001"/>
                <a:gd name="connsiteX3" fmla="*/ 1898490 w 5755661"/>
                <a:gd name="connsiteY3" fmla="*/ 6858001 h 6858001"/>
                <a:gd name="connsiteX4" fmla="*/ 16313 w 5755661"/>
                <a:gd name="connsiteY4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55661" h="6858001">
                  <a:moveTo>
                    <a:pt x="0" y="0"/>
                  </a:moveTo>
                  <a:lnTo>
                    <a:pt x="3860745" y="0"/>
                  </a:lnTo>
                  <a:lnTo>
                    <a:pt x="5755661" y="1319729"/>
                  </a:lnTo>
                  <a:lnTo>
                    <a:pt x="1898490" y="6858001"/>
                  </a:lnTo>
                  <a:lnTo>
                    <a:pt x="16313" y="6858001"/>
                  </a:lnTo>
                  <a:close/>
                </a:path>
              </a:pathLst>
            </a:custGeom>
          </p:spPr>
        </p:pic>
        <p:sp>
          <p:nvSpPr>
            <p:cNvPr id="16" name="任意多边形: 形状 15"/>
            <p:cNvSpPr/>
            <p:nvPr>
              <p:custDataLst>
                <p:tags r:id="rId8"/>
              </p:custDataLst>
            </p:nvPr>
          </p:nvSpPr>
          <p:spPr>
            <a:xfrm rot="2091334" flipH="1" flipV="1">
              <a:off x="1725315" y="-139338"/>
              <a:ext cx="2689635" cy="7060477"/>
            </a:xfrm>
            <a:custGeom>
              <a:avLst/>
              <a:gdLst>
                <a:gd name="connsiteX0" fmla="*/ 2242531 w 2689635"/>
                <a:gd name="connsiteY0" fmla="*/ 7060477 h 7060477"/>
                <a:gd name="connsiteX1" fmla="*/ 1 w 2689635"/>
                <a:gd name="connsiteY1" fmla="*/ 7060477 h 7060477"/>
                <a:gd name="connsiteX2" fmla="*/ 0 w 2689635"/>
                <a:gd name="connsiteY2" fmla="*/ 241743 h 7060477"/>
                <a:gd name="connsiteX3" fmla="*/ 347103 w 2689635"/>
                <a:gd name="connsiteY3" fmla="*/ 0 h 7060477"/>
                <a:gd name="connsiteX4" fmla="*/ 347103 w 2689635"/>
                <a:gd name="connsiteY4" fmla="*/ 6749088 h 7060477"/>
                <a:gd name="connsiteX5" fmla="*/ 2689635 w 2689635"/>
                <a:gd name="connsiteY5" fmla="*/ 6749088 h 70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635" h="7060477">
                  <a:moveTo>
                    <a:pt x="2242531" y="7060477"/>
                  </a:moveTo>
                  <a:lnTo>
                    <a:pt x="1" y="7060477"/>
                  </a:lnTo>
                  <a:lnTo>
                    <a:pt x="0" y="241743"/>
                  </a:lnTo>
                  <a:lnTo>
                    <a:pt x="347103" y="0"/>
                  </a:lnTo>
                  <a:lnTo>
                    <a:pt x="347103" y="6749088"/>
                  </a:lnTo>
                  <a:lnTo>
                    <a:pt x="2689635" y="67490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7" name="任意多边形: 形状 16"/>
            <p:cNvSpPr/>
            <p:nvPr>
              <p:custDataLst>
                <p:tags r:id="rId9"/>
              </p:custDataLst>
            </p:nvPr>
          </p:nvSpPr>
          <p:spPr>
            <a:xfrm rot="2091334" flipH="1" flipV="1">
              <a:off x="2149075" y="-150947"/>
              <a:ext cx="2656302" cy="7083692"/>
            </a:xfrm>
            <a:custGeom>
              <a:avLst/>
              <a:gdLst>
                <a:gd name="connsiteX0" fmla="*/ 2209198 w 2656302"/>
                <a:gd name="connsiteY0" fmla="*/ 7083692 h 7083692"/>
                <a:gd name="connsiteX1" fmla="*/ 1 w 2656302"/>
                <a:gd name="connsiteY1" fmla="*/ 7083692 h 7083692"/>
                <a:gd name="connsiteX2" fmla="*/ 0 w 2656302"/>
                <a:gd name="connsiteY2" fmla="*/ 241743 h 7083692"/>
                <a:gd name="connsiteX3" fmla="*/ 347103 w 2656302"/>
                <a:gd name="connsiteY3" fmla="*/ 0 h 7083692"/>
                <a:gd name="connsiteX4" fmla="*/ 347103 w 2656302"/>
                <a:gd name="connsiteY4" fmla="*/ 6772303 h 7083692"/>
                <a:gd name="connsiteX5" fmla="*/ 2656302 w 2656302"/>
                <a:gd name="connsiteY5" fmla="*/ 6772303 h 708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6302" h="7083692">
                  <a:moveTo>
                    <a:pt x="2209198" y="7083692"/>
                  </a:moveTo>
                  <a:lnTo>
                    <a:pt x="1" y="7083692"/>
                  </a:lnTo>
                  <a:lnTo>
                    <a:pt x="0" y="241743"/>
                  </a:lnTo>
                  <a:lnTo>
                    <a:pt x="347103" y="0"/>
                  </a:lnTo>
                  <a:lnTo>
                    <a:pt x="347103" y="6772303"/>
                  </a:lnTo>
                  <a:lnTo>
                    <a:pt x="2656302" y="6772303"/>
                  </a:lnTo>
                  <a:close/>
                </a:path>
              </a:pathLst>
            </a:custGeom>
            <a:solidFill>
              <a:schemeClr val="accent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055870" y="2623661"/>
            <a:ext cx="3427095" cy="536734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2025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055935" y="3235643"/>
            <a:ext cx="3427016" cy="863924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015" b="0" i="0" u="none" strike="noStrike" kern="1200" cap="none" spc="15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1"/>
            </p:custDataLst>
          </p:nvPr>
        </p:nvGrpSpPr>
        <p:grpSpPr>
          <a:xfrm>
            <a:off x="90765" y="-288423"/>
            <a:ext cx="8902397" cy="5436814"/>
            <a:chOff x="121020" y="-384564"/>
            <a:chExt cx="11869863" cy="7249085"/>
          </a:xfrm>
        </p:grpSpPr>
        <p:sp>
          <p:nvSpPr>
            <p:cNvPr id="15" name="任意多边形: 形状 14"/>
            <p:cNvSpPr/>
            <p:nvPr userDrawn="1">
              <p:custDataLst>
                <p:tags r:id="rId8"/>
              </p:custDataLst>
            </p:nvPr>
          </p:nvSpPr>
          <p:spPr>
            <a:xfrm rot="2700000">
              <a:off x="11317582" y="6191220"/>
              <a:ext cx="673301" cy="673301"/>
            </a:xfrm>
            <a:custGeom>
              <a:avLst/>
              <a:gdLst>
                <a:gd name="connsiteX0" fmla="*/ 0 w 1003304"/>
                <a:gd name="connsiteY0" fmla="*/ 0 h 1003304"/>
                <a:gd name="connsiteX1" fmla="*/ 1003304 w 1003304"/>
                <a:gd name="connsiteY1" fmla="*/ 0 h 1003304"/>
                <a:gd name="connsiteX2" fmla="*/ 1003304 w 1003304"/>
                <a:gd name="connsiteY2" fmla="*/ 796875 h 1003304"/>
                <a:gd name="connsiteX3" fmla="*/ 796875 w 1003304"/>
                <a:gd name="connsiteY3" fmla="*/ 1003304 h 1003304"/>
                <a:gd name="connsiteX4" fmla="*/ 0 w 1003304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04" h="1003304">
                  <a:moveTo>
                    <a:pt x="0" y="0"/>
                  </a:moveTo>
                  <a:lnTo>
                    <a:pt x="1003304" y="0"/>
                  </a:lnTo>
                  <a:lnTo>
                    <a:pt x="1003304" y="796875"/>
                  </a:lnTo>
                  <a:lnTo>
                    <a:pt x="796875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 userDrawn="1">
              <p:custDataLst>
                <p:tags r:id="rId9"/>
              </p:custDataLst>
            </p:nvPr>
          </p:nvSpPr>
          <p:spPr>
            <a:xfrm rot="2700000">
              <a:off x="11448689" y="5823734"/>
              <a:ext cx="239709" cy="23970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11806448" y="5897240"/>
              <a:ext cx="94157" cy="941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11"/>
              </p:custDataLst>
            </p:nvPr>
          </p:nvSpPr>
          <p:spPr>
            <a:xfrm rot="2700000">
              <a:off x="150286" y="-413830"/>
              <a:ext cx="787091" cy="845623"/>
            </a:xfrm>
            <a:custGeom>
              <a:avLst/>
              <a:gdLst>
                <a:gd name="connsiteX0" fmla="*/ 0 w 873415"/>
                <a:gd name="connsiteY0" fmla="*/ 873415 h 938366"/>
                <a:gd name="connsiteX1" fmla="*/ 873415 w 873415"/>
                <a:gd name="connsiteY1" fmla="*/ 0 h 938366"/>
                <a:gd name="connsiteX2" fmla="*/ 873415 w 873415"/>
                <a:gd name="connsiteY2" fmla="*/ 938366 h 938366"/>
                <a:gd name="connsiteX3" fmla="*/ 64952 w 873415"/>
                <a:gd name="connsiteY3" fmla="*/ 938366 h 9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415" h="938366">
                  <a:moveTo>
                    <a:pt x="0" y="873415"/>
                  </a:moveTo>
                  <a:lnTo>
                    <a:pt x="873415" y="0"/>
                  </a:lnTo>
                  <a:lnTo>
                    <a:pt x="873415" y="938366"/>
                  </a:lnTo>
                  <a:lnTo>
                    <a:pt x="64952" y="9383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440244" y="179657"/>
              <a:ext cx="506621" cy="50662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381"/>
            <a:ext cx="3962432" cy="4041680"/>
          </a:xfrm>
        </p:spPr>
        <p:txBody>
          <a:bodyPr lIns="90170" tIns="46990" rIns="90170" bIns="46990">
            <a:normAutofit/>
          </a:bodyPr>
          <a:lstStyle>
            <a:lvl1pPr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>
            <p:custDataLst>
              <p:tags r:id="rId1"/>
            </p:custDataLst>
          </p:nvPr>
        </p:nvGrpSpPr>
        <p:grpSpPr>
          <a:xfrm>
            <a:off x="90765" y="-288423"/>
            <a:ext cx="8902397" cy="5436814"/>
            <a:chOff x="121020" y="-384564"/>
            <a:chExt cx="11869863" cy="7249085"/>
          </a:xfrm>
        </p:grpSpPr>
        <p:sp>
          <p:nvSpPr>
            <p:cNvPr id="17" name="任意多边形: 形状 16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11317582" y="6191220"/>
              <a:ext cx="673301" cy="673301"/>
            </a:xfrm>
            <a:custGeom>
              <a:avLst/>
              <a:gdLst>
                <a:gd name="connsiteX0" fmla="*/ 0 w 1003304"/>
                <a:gd name="connsiteY0" fmla="*/ 0 h 1003304"/>
                <a:gd name="connsiteX1" fmla="*/ 1003304 w 1003304"/>
                <a:gd name="connsiteY1" fmla="*/ 0 h 1003304"/>
                <a:gd name="connsiteX2" fmla="*/ 1003304 w 1003304"/>
                <a:gd name="connsiteY2" fmla="*/ 796875 h 1003304"/>
                <a:gd name="connsiteX3" fmla="*/ 796875 w 1003304"/>
                <a:gd name="connsiteY3" fmla="*/ 1003304 h 1003304"/>
                <a:gd name="connsiteX4" fmla="*/ 0 w 1003304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04" h="1003304">
                  <a:moveTo>
                    <a:pt x="0" y="0"/>
                  </a:moveTo>
                  <a:lnTo>
                    <a:pt x="1003304" y="0"/>
                  </a:lnTo>
                  <a:lnTo>
                    <a:pt x="1003304" y="796875"/>
                  </a:lnTo>
                  <a:lnTo>
                    <a:pt x="796875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 userDrawn="1">
              <p:custDataLst>
                <p:tags r:id="rId11"/>
              </p:custDataLst>
            </p:nvPr>
          </p:nvSpPr>
          <p:spPr>
            <a:xfrm rot="2700000">
              <a:off x="11448689" y="5823734"/>
              <a:ext cx="239709" cy="23970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11806448" y="5897240"/>
              <a:ext cx="94157" cy="941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20" name="任意多边形: 形状 19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150286" y="-413830"/>
              <a:ext cx="787091" cy="845623"/>
            </a:xfrm>
            <a:custGeom>
              <a:avLst/>
              <a:gdLst>
                <a:gd name="connsiteX0" fmla="*/ 0 w 873415"/>
                <a:gd name="connsiteY0" fmla="*/ 873415 h 938366"/>
                <a:gd name="connsiteX1" fmla="*/ 873415 w 873415"/>
                <a:gd name="connsiteY1" fmla="*/ 0 h 938366"/>
                <a:gd name="connsiteX2" fmla="*/ 873415 w 873415"/>
                <a:gd name="connsiteY2" fmla="*/ 938366 h 938366"/>
                <a:gd name="connsiteX3" fmla="*/ 64952 w 873415"/>
                <a:gd name="connsiteY3" fmla="*/ 938366 h 9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415" h="938366">
                  <a:moveTo>
                    <a:pt x="0" y="873415"/>
                  </a:moveTo>
                  <a:lnTo>
                    <a:pt x="873415" y="0"/>
                  </a:lnTo>
                  <a:lnTo>
                    <a:pt x="873415" y="938366"/>
                  </a:lnTo>
                  <a:lnTo>
                    <a:pt x="64952" y="9383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 userDrawn="1">
              <p:custDataLst>
                <p:tags r:id="rId14"/>
              </p:custDataLst>
            </p:nvPr>
          </p:nvSpPr>
          <p:spPr>
            <a:xfrm rot="2700000">
              <a:off x="440244" y="179657"/>
              <a:ext cx="506621" cy="50662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381"/>
            <a:ext cx="3962432" cy="285752"/>
          </a:xfrm>
        </p:spPr>
        <p:txBody>
          <a:bodyPr lIns="90170" tIns="46990" rIns="90170" bIns="4699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125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lIns="90170" tIns="46990" rIns="90170" bIns="46990" rtlCol="0">
            <a:norm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125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lIns="90170" tIns="46990" rIns="90170" bIns="46990" rtlCol="0">
            <a:norm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90765" y="-288423"/>
            <a:ext cx="8902397" cy="5436814"/>
            <a:chOff x="121020" y="-384564"/>
            <a:chExt cx="11869863" cy="7249085"/>
          </a:xfrm>
        </p:grpSpPr>
        <p:sp>
          <p:nvSpPr>
            <p:cNvPr id="13" name="任意多边形: 形状 12"/>
            <p:cNvSpPr/>
            <p:nvPr userDrawn="1">
              <p:custDataLst>
                <p:tags r:id="rId6"/>
              </p:custDataLst>
            </p:nvPr>
          </p:nvSpPr>
          <p:spPr>
            <a:xfrm rot="2700000">
              <a:off x="11317582" y="6191220"/>
              <a:ext cx="673301" cy="673301"/>
            </a:xfrm>
            <a:custGeom>
              <a:avLst/>
              <a:gdLst>
                <a:gd name="connsiteX0" fmla="*/ 0 w 1003304"/>
                <a:gd name="connsiteY0" fmla="*/ 0 h 1003304"/>
                <a:gd name="connsiteX1" fmla="*/ 1003304 w 1003304"/>
                <a:gd name="connsiteY1" fmla="*/ 0 h 1003304"/>
                <a:gd name="connsiteX2" fmla="*/ 1003304 w 1003304"/>
                <a:gd name="connsiteY2" fmla="*/ 796875 h 1003304"/>
                <a:gd name="connsiteX3" fmla="*/ 796875 w 1003304"/>
                <a:gd name="connsiteY3" fmla="*/ 1003304 h 1003304"/>
                <a:gd name="connsiteX4" fmla="*/ 0 w 1003304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04" h="1003304">
                  <a:moveTo>
                    <a:pt x="0" y="0"/>
                  </a:moveTo>
                  <a:lnTo>
                    <a:pt x="1003304" y="0"/>
                  </a:lnTo>
                  <a:lnTo>
                    <a:pt x="1003304" y="796875"/>
                  </a:lnTo>
                  <a:lnTo>
                    <a:pt x="796875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 userDrawn="1">
              <p:custDataLst>
                <p:tags r:id="rId7"/>
              </p:custDataLst>
            </p:nvPr>
          </p:nvSpPr>
          <p:spPr>
            <a:xfrm rot="2700000">
              <a:off x="11448689" y="5823734"/>
              <a:ext cx="239709" cy="23970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 userDrawn="1">
              <p:custDataLst>
                <p:tags r:id="rId8"/>
              </p:custDataLst>
            </p:nvPr>
          </p:nvSpPr>
          <p:spPr>
            <a:xfrm rot="2700000">
              <a:off x="11806448" y="5897240"/>
              <a:ext cx="94157" cy="941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6" name="任意多边形: 形状 15"/>
            <p:cNvSpPr/>
            <p:nvPr userDrawn="1">
              <p:custDataLst>
                <p:tags r:id="rId9"/>
              </p:custDataLst>
            </p:nvPr>
          </p:nvSpPr>
          <p:spPr>
            <a:xfrm rot="2700000">
              <a:off x="150286" y="-413830"/>
              <a:ext cx="787091" cy="845623"/>
            </a:xfrm>
            <a:custGeom>
              <a:avLst/>
              <a:gdLst>
                <a:gd name="connsiteX0" fmla="*/ 0 w 873415"/>
                <a:gd name="connsiteY0" fmla="*/ 873415 h 938366"/>
                <a:gd name="connsiteX1" fmla="*/ 873415 w 873415"/>
                <a:gd name="connsiteY1" fmla="*/ 0 h 938366"/>
                <a:gd name="connsiteX2" fmla="*/ 873415 w 873415"/>
                <a:gd name="connsiteY2" fmla="*/ 938366 h 938366"/>
                <a:gd name="connsiteX3" fmla="*/ 64952 w 873415"/>
                <a:gd name="connsiteY3" fmla="*/ 938366 h 9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415" h="938366">
                  <a:moveTo>
                    <a:pt x="0" y="873415"/>
                  </a:moveTo>
                  <a:lnTo>
                    <a:pt x="873415" y="0"/>
                  </a:lnTo>
                  <a:lnTo>
                    <a:pt x="873415" y="938366"/>
                  </a:lnTo>
                  <a:lnTo>
                    <a:pt x="64952" y="9383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440244" y="179657"/>
              <a:ext cx="506621" cy="50662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1"/>
            </p:custDataLst>
          </p:nvPr>
        </p:nvGrpSpPr>
        <p:grpSpPr>
          <a:xfrm>
            <a:off x="90765" y="-288423"/>
            <a:ext cx="8902397" cy="5436814"/>
            <a:chOff x="121020" y="-384564"/>
            <a:chExt cx="11869863" cy="7249085"/>
          </a:xfrm>
        </p:grpSpPr>
        <p:sp>
          <p:nvSpPr>
            <p:cNvPr id="15" name="任意多边形: 形状 14"/>
            <p:cNvSpPr/>
            <p:nvPr userDrawn="1">
              <p:custDataLst>
                <p:tags r:id="rId8"/>
              </p:custDataLst>
            </p:nvPr>
          </p:nvSpPr>
          <p:spPr>
            <a:xfrm rot="2700000">
              <a:off x="11317582" y="6191220"/>
              <a:ext cx="673301" cy="673301"/>
            </a:xfrm>
            <a:custGeom>
              <a:avLst/>
              <a:gdLst>
                <a:gd name="connsiteX0" fmla="*/ 0 w 1003304"/>
                <a:gd name="connsiteY0" fmla="*/ 0 h 1003304"/>
                <a:gd name="connsiteX1" fmla="*/ 1003304 w 1003304"/>
                <a:gd name="connsiteY1" fmla="*/ 0 h 1003304"/>
                <a:gd name="connsiteX2" fmla="*/ 1003304 w 1003304"/>
                <a:gd name="connsiteY2" fmla="*/ 796875 h 1003304"/>
                <a:gd name="connsiteX3" fmla="*/ 796875 w 1003304"/>
                <a:gd name="connsiteY3" fmla="*/ 1003304 h 1003304"/>
                <a:gd name="connsiteX4" fmla="*/ 0 w 1003304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04" h="1003304">
                  <a:moveTo>
                    <a:pt x="0" y="0"/>
                  </a:moveTo>
                  <a:lnTo>
                    <a:pt x="1003304" y="0"/>
                  </a:lnTo>
                  <a:lnTo>
                    <a:pt x="1003304" y="796875"/>
                  </a:lnTo>
                  <a:lnTo>
                    <a:pt x="796875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 userDrawn="1">
              <p:custDataLst>
                <p:tags r:id="rId9"/>
              </p:custDataLst>
            </p:nvPr>
          </p:nvSpPr>
          <p:spPr>
            <a:xfrm rot="2700000">
              <a:off x="11448689" y="5823734"/>
              <a:ext cx="239709" cy="23970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11806448" y="5897240"/>
              <a:ext cx="94157" cy="941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11"/>
              </p:custDataLst>
            </p:nvPr>
          </p:nvSpPr>
          <p:spPr>
            <a:xfrm rot="2700000">
              <a:off x="150286" y="-413830"/>
              <a:ext cx="787091" cy="845623"/>
            </a:xfrm>
            <a:custGeom>
              <a:avLst/>
              <a:gdLst>
                <a:gd name="connsiteX0" fmla="*/ 0 w 873415"/>
                <a:gd name="connsiteY0" fmla="*/ 873415 h 938366"/>
                <a:gd name="connsiteX1" fmla="*/ 873415 w 873415"/>
                <a:gd name="connsiteY1" fmla="*/ 0 h 938366"/>
                <a:gd name="connsiteX2" fmla="*/ 873415 w 873415"/>
                <a:gd name="connsiteY2" fmla="*/ 938366 h 938366"/>
                <a:gd name="connsiteX3" fmla="*/ 64952 w 873415"/>
                <a:gd name="connsiteY3" fmla="*/ 938366 h 9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415" h="938366">
                  <a:moveTo>
                    <a:pt x="0" y="873415"/>
                  </a:moveTo>
                  <a:lnTo>
                    <a:pt x="873415" y="0"/>
                  </a:lnTo>
                  <a:lnTo>
                    <a:pt x="873415" y="938366"/>
                  </a:lnTo>
                  <a:lnTo>
                    <a:pt x="64952" y="9383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9" name="矩形 18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440244" y="179657"/>
              <a:ext cx="506621" cy="50662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  <a:t>2023/4/1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>
            <a:off x="90765" y="-288423"/>
            <a:ext cx="8902397" cy="5436814"/>
            <a:chOff x="121020" y="-384564"/>
            <a:chExt cx="11869863" cy="7249085"/>
          </a:xfrm>
        </p:grpSpPr>
        <p:sp>
          <p:nvSpPr>
            <p:cNvPr id="14" name="任意多边形: 形状 13"/>
            <p:cNvSpPr/>
            <p:nvPr userDrawn="1">
              <p:custDataLst>
                <p:tags r:id="rId7"/>
              </p:custDataLst>
            </p:nvPr>
          </p:nvSpPr>
          <p:spPr>
            <a:xfrm rot="2700000">
              <a:off x="11317582" y="6191220"/>
              <a:ext cx="673301" cy="673301"/>
            </a:xfrm>
            <a:custGeom>
              <a:avLst/>
              <a:gdLst>
                <a:gd name="connsiteX0" fmla="*/ 0 w 1003304"/>
                <a:gd name="connsiteY0" fmla="*/ 0 h 1003304"/>
                <a:gd name="connsiteX1" fmla="*/ 1003304 w 1003304"/>
                <a:gd name="connsiteY1" fmla="*/ 0 h 1003304"/>
                <a:gd name="connsiteX2" fmla="*/ 1003304 w 1003304"/>
                <a:gd name="connsiteY2" fmla="*/ 796875 h 1003304"/>
                <a:gd name="connsiteX3" fmla="*/ 796875 w 1003304"/>
                <a:gd name="connsiteY3" fmla="*/ 1003304 h 1003304"/>
                <a:gd name="connsiteX4" fmla="*/ 0 w 1003304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04" h="1003304">
                  <a:moveTo>
                    <a:pt x="0" y="0"/>
                  </a:moveTo>
                  <a:lnTo>
                    <a:pt x="1003304" y="0"/>
                  </a:lnTo>
                  <a:lnTo>
                    <a:pt x="1003304" y="796875"/>
                  </a:lnTo>
                  <a:lnTo>
                    <a:pt x="796875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 userDrawn="1">
              <p:custDataLst>
                <p:tags r:id="rId8"/>
              </p:custDataLst>
            </p:nvPr>
          </p:nvSpPr>
          <p:spPr>
            <a:xfrm rot="2700000">
              <a:off x="11448689" y="5823734"/>
              <a:ext cx="239709" cy="23970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 userDrawn="1">
              <p:custDataLst>
                <p:tags r:id="rId9"/>
              </p:custDataLst>
            </p:nvPr>
          </p:nvSpPr>
          <p:spPr>
            <a:xfrm rot="2700000">
              <a:off x="11806448" y="5897240"/>
              <a:ext cx="94157" cy="941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7" name="任意多边形: 形状 16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150286" y="-413830"/>
              <a:ext cx="787091" cy="845623"/>
            </a:xfrm>
            <a:custGeom>
              <a:avLst/>
              <a:gdLst>
                <a:gd name="connsiteX0" fmla="*/ 0 w 873415"/>
                <a:gd name="connsiteY0" fmla="*/ 873415 h 938366"/>
                <a:gd name="connsiteX1" fmla="*/ 873415 w 873415"/>
                <a:gd name="connsiteY1" fmla="*/ 0 h 938366"/>
                <a:gd name="connsiteX2" fmla="*/ 873415 w 873415"/>
                <a:gd name="connsiteY2" fmla="*/ 938366 h 938366"/>
                <a:gd name="connsiteX3" fmla="*/ 64952 w 873415"/>
                <a:gd name="connsiteY3" fmla="*/ 938366 h 9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415" h="938366">
                  <a:moveTo>
                    <a:pt x="0" y="873415"/>
                  </a:moveTo>
                  <a:lnTo>
                    <a:pt x="873415" y="0"/>
                  </a:lnTo>
                  <a:lnTo>
                    <a:pt x="873415" y="938366"/>
                  </a:lnTo>
                  <a:lnTo>
                    <a:pt x="64952" y="9383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 userDrawn="1">
              <p:custDataLst>
                <p:tags r:id="rId11"/>
              </p:custDataLst>
            </p:nvPr>
          </p:nvSpPr>
          <p:spPr>
            <a:xfrm rot="2700000">
              <a:off x="440244" y="179657"/>
              <a:ext cx="506621" cy="50662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 lIns="90170" tIns="46990" rIns="90170" bIns="4699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>
            <a:off x="90765" y="-288423"/>
            <a:ext cx="8902397" cy="5436814"/>
            <a:chOff x="121020" y="-384564"/>
            <a:chExt cx="11869863" cy="7249085"/>
          </a:xfrm>
        </p:grpSpPr>
        <p:sp>
          <p:nvSpPr>
            <p:cNvPr id="14" name="任意多边形: 形状 13"/>
            <p:cNvSpPr/>
            <p:nvPr userDrawn="1">
              <p:custDataLst>
                <p:tags r:id="rId6"/>
              </p:custDataLst>
            </p:nvPr>
          </p:nvSpPr>
          <p:spPr>
            <a:xfrm rot="2700000">
              <a:off x="11317582" y="6191220"/>
              <a:ext cx="673301" cy="673301"/>
            </a:xfrm>
            <a:custGeom>
              <a:avLst/>
              <a:gdLst>
                <a:gd name="connsiteX0" fmla="*/ 0 w 1003304"/>
                <a:gd name="connsiteY0" fmla="*/ 0 h 1003304"/>
                <a:gd name="connsiteX1" fmla="*/ 1003304 w 1003304"/>
                <a:gd name="connsiteY1" fmla="*/ 0 h 1003304"/>
                <a:gd name="connsiteX2" fmla="*/ 1003304 w 1003304"/>
                <a:gd name="connsiteY2" fmla="*/ 796875 h 1003304"/>
                <a:gd name="connsiteX3" fmla="*/ 796875 w 1003304"/>
                <a:gd name="connsiteY3" fmla="*/ 1003304 h 1003304"/>
                <a:gd name="connsiteX4" fmla="*/ 0 w 1003304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04" h="1003304">
                  <a:moveTo>
                    <a:pt x="0" y="0"/>
                  </a:moveTo>
                  <a:lnTo>
                    <a:pt x="1003304" y="0"/>
                  </a:lnTo>
                  <a:lnTo>
                    <a:pt x="1003304" y="796875"/>
                  </a:lnTo>
                  <a:lnTo>
                    <a:pt x="796875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 userDrawn="1">
              <p:custDataLst>
                <p:tags r:id="rId7"/>
              </p:custDataLst>
            </p:nvPr>
          </p:nvSpPr>
          <p:spPr>
            <a:xfrm rot="2700000">
              <a:off x="11448689" y="5823734"/>
              <a:ext cx="239709" cy="23970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 userDrawn="1">
              <p:custDataLst>
                <p:tags r:id="rId8"/>
              </p:custDataLst>
            </p:nvPr>
          </p:nvSpPr>
          <p:spPr>
            <a:xfrm rot="2700000">
              <a:off x="11806448" y="5897240"/>
              <a:ext cx="94157" cy="941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7" name="任意多边形: 形状 16"/>
            <p:cNvSpPr/>
            <p:nvPr userDrawn="1">
              <p:custDataLst>
                <p:tags r:id="rId9"/>
              </p:custDataLst>
            </p:nvPr>
          </p:nvSpPr>
          <p:spPr>
            <a:xfrm rot="2700000">
              <a:off x="150286" y="-413830"/>
              <a:ext cx="787091" cy="845623"/>
            </a:xfrm>
            <a:custGeom>
              <a:avLst/>
              <a:gdLst>
                <a:gd name="connsiteX0" fmla="*/ 0 w 873415"/>
                <a:gd name="connsiteY0" fmla="*/ 873415 h 938366"/>
                <a:gd name="connsiteX1" fmla="*/ 873415 w 873415"/>
                <a:gd name="connsiteY1" fmla="*/ 0 h 938366"/>
                <a:gd name="connsiteX2" fmla="*/ 873415 w 873415"/>
                <a:gd name="connsiteY2" fmla="*/ 938366 h 938366"/>
                <a:gd name="connsiteX3" fmla="*/ 64952 w 873415"/>
                <a:gd name="connsiteY3" fmla="*/ 938366 h 9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415" h="938366">
                  <a:moveTo>
                    <a:pt x="0" y="873415"/>
                  </a:moveTo>
                  <a:lnTo>
                    <a:pt x="873415" y="0"/>
                  </a:lnTo>
                  <a:lnTo>
                    <a:pt x="873415" y="938366"/>
                  </a:lnTo>
                  <a:lnTo>
                    <a:pt x="64952" y="9383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440244" y="179657"/>
              <a:ext cx="506621" cy="50662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147458" y="308264"/>
            <a:ext cx="8996543" cy="4282238"/>
            <a:chOff x="196610" y="411018"/>
            <a:chExt cx="11995390" cy="5709650"/>
          </a:xfrm>
        </p:grpSpPr>
        <p:grpSp>
          <p:nvGrpSpPr>
            <p:cNvPr id="7" name="组合 6"/>
            <p:cNvGrpSpPr/>
            <p:nvPr/>
          </p:nvGrpSpPr>
          <p:grpSpPr>
            <a:xfrm>
              <a:off x="196610" y="411018"/>
              <a:ext cx="4589521" cy="5709650"/>
              <a:chOff x="196610" y="411018"/>
              <a:chExt cx="4589521" cy="5709650"/>
            </a:xfrm>
          </p:grpSpPr>
          <p:pic>
            <p:nvPicPr>
              <p:cNvPr id="10" name="图片 9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Blur radius="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1197" y="5173634"/>
                <a:ext cx="947034" cy="947034"/>
              </a:xfrm>
              <a:custGeom>
                <a:avLst/>
                <a:gdLst>
                  <a:gd name="connsiteX0" fmla="*/ 2269800 w 4539600"/>
                  <a:gd name="connsiteY0" fmla="*/ 0 h 4539600"/>
                  <a:gd name="connsiteX1" fmla="*/ 4539600 w 4539600"/>
                  <a:gd name="connsiteY1" fmla="*/ 2269800 h 4539600"/>
                  <a:gd name="connsiteX2" fmla="*/ 2269800 w 4539600"/>
                  <a:gd name="connsiteY2" fmla="*/ 4539600 h 4539600"/>
                  <a:gd name="connsiteX3" fmla="*/ 0 w 4539600"/>
                  <a:gd name="connsiteY3" fmla="*/ 2269800 h 453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9600" h="4539600">
                    <a:moveTo>
                      <a:pt x="2269800" y="0"/>
                    </a:moveTo>
                    <a:lnTo>
                      <a:pt x="4539600" y="2269800"/>
                    </a:lnTo>
                    <a:lnTo>
                      <a:pt x="2269800" y="4539600"/>
                    </a:lnTo>
                    <a:lnTo>
                      <a:pt x="0" y="2269800"/>
                    </a:lnTo>
                    <a:close/>
                  </a:path>
                </a:pathLst>
              </a:custGeom>
            </p:spPr>
          </p:pic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artisticBlur radius="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6610" y="1003016"/>
                <a:ext cx="4539600" cy="4539600"/>
              </a:xfrm>
              <a:custGeom>
                <a:avLst/>
                <a:gdLst>
                  <a:gd name="connsiteX0" fmla="*/ 2269800 w 4539600"/>
                  <a:gd name="connsiteY0" fmla="*/ 0 h 4539600"/>
                  <a:gd name="connsiteX1" fmla="*/ 4539600 w 4539600"/>
                  <a:gd name="connsiteY1" fmla="*/ 2269800 h 4539600"/>
                  <a:gd name="connsiteX2" fmla="*/ 2269800 w 4539600"/>
                  <a:gd name="connsiteY2" fmla="*/ 4539600 h 4539600"/>
                  <a:gd name="connsiteX3" fmla="*/ 0 w 4539600"/>
                  <a:gd name="connsiteY3" fmla="*/ 2269800 h 453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9600" h="4539600">
                    <a:moveTo>
                      <a:pt x="2269800" y="0"/>
                    </a:moveTo>
                    <a:lnTo>
                      <a:pt x="4539600" y="2269800"/>
                    </a:lnTo>
                    <a:lnTo>
                      <a:pt x="2269800" y="4539600"/>
                    </a:lnTo>
                    <a:lnTo>
                      <a:pt x="0" y="2269800"/>
                    </a:lnTo>
                    <a:close/>
                  </a:path>
                </a:pathLst>
              </a:custGeom>
            </p:spPr>
          </p:pic>
          <p:sp>
            <p:nvSpPr>
              <p:cNvPr id="12" name="菱形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1374860" y="411018"/>
                <a:ext cx="940532" cy="94053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baseline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菱形 12"/>
              <p:cNvSpPr/>
              <p:nvPr>
                <p:custDataLst>
                  <p:tags r:id="rId12"/>
                </p:custDataLst>
              </p:nvPr>
            </p:nvSpPr>
            <p:spPr>
              <a:xfrm>
                <a:off x="2561694" y="5180136"/>
                <a:ext cx="939754" cy="939754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baseline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菱形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3846377" y="1715280"/>
                <a:ext cx="939754" cy="939754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baseline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" name="菱形 7"/>
            <p:cNvSpPr/>
            <p:nvPr>
              <p:custDataLst>
                <p:tags r:id="rId7"/>
              </p:custDataLst>
            </p:nvPr>
          </p:nvSpPr>
          <p:spPr>
            <a:xfrm>
              <a:off x="3597706" y="2252545"/>
              <a:ext cx="2553498" cy="2553498"/>
            </a:xfrm>
            <a:prstGeom prst="diamond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 dirty="0">
                <a:latin typeface="Arial" panose="020B0604020202020204" pitchFamily="34" charset="0"/>
              </a:endParaRPr>
            </a:p>
          </p:txBody>
        </p:sp>
        <p:sp>
          <p:nvSpPr>
            <p:cNvPr id="9" name="任意多边形: 形状 8"/>
            <p:cNvSpPr/>
            <p:nvPr>
              <p:custDataLst>
                <p:tags r:id="rId8"/>
              </p:custDataLst>
            </p:nvPr>
          </p:nvSpPr>
          <p:spPr>
            <a:xfrm>
              <a:off x="5077316" y="2252545"/>
              <a:ext cx="7114684" cy="2553498"/>
            </a:xfrm>
            <a:custGeom>
              <a:avLst/>
              <a:gdLst>
                <a:gd name="connsiteX0" fmla="*/ 0 w 7114684"/>
                <a:gd name="connsiteY0" fmla="*/ 0 h 2553498"/>
                <a:gd name="connsiteX1" fmla="*/ 7114684 w 7114684"/>
                <a:gd name="connsiteY1" fmla="*/ 0 h 2553498"/>
                <a:gd name="connsiteX2" fmla="*/ 7114684 w 7114684"/>
                <a:gd name="connsiteY2" fmla="*/ 2553498 h 2553498"/>
                <a:gd name="connsiteX3" fmla="*/ 0 w 7114684"/>
                <a:gd name="connsiteY3" fmla="*/ 2553498 h 2553498"/>
                <a:gd name="connsiteX4" fmla="*/ 1276749 w 7114684"/>
                <a:gd name="connsiteY4" fmla="*/ 1276749 h 2553498"/>
                <a:gd name="connsiteX5" fmla="*/ 0 w 7114684"/>
                <a:gd name="connsiteY5" fmla="*/ 0 h 255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14684" h="2553498">
                  <a:moveTo>
                    <a:pt x="0" y="0"/>
                  </a:moveTo>
                  <a:lnTo>
                    <a:pt x="7114684" y="0"/>
                  </a:lnTo>
                  <a:lnTo>
                    <a:pt x="7114684" y="2553498"/>
                  </a:lnTo>
                  <a:lnTo>
                    <a:pt x="0" y="2553498"/>
                  </a:lnTo>
                  <a:lnTo>
                    <a:pt x="1276749" y="1276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5" baseline="0">
                <a:solidFill>
                  <a:srgbClr val="1C2C3B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4613403" y="1860859"/>
            <a:ext cx="4265777" cy="882341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715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4614857" y="2826597"/>
            <a:ext cx="4273313" cy="522016"/>
          </a:xfrm>
        </p:spPr>
        <p:txBody>
          <a:bodyPr lIns="90000" tIns="0" rIns="90000" bIns="46800">
            <a:normAutofit/>
          </a:bodyPr>
          <a:lstStyle>
            <a:lvl1pPr marL="0" indent="0" algn="ctr">
              <a:buNone/>
              <a:defRPr sz="157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1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/>
          </a:p>
        </p:txBody>
      </p:sp>
      <p:sp>
        <p:nvSpPr>
          <p:cNvPr id="17" name="Freeform 96"/>
          <p:cNvSpPr/>
          <p:nvPr userDrawn="1">
            <p:custDataLst>
              <p:tags r:id="rId2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/>
          </a:p>
        </p:txBody>
      </p:sp>
      <p:sp>
        <p:nvSpPr>
          <p:cNvPr id="18" name="Rectangle 97"/>
          <p:cNvSpPr/>
          <p:nvPr userDrawn="1">
            <p:custDataLst>
              <p:tags r:id="rId3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/>
          </a:p>
        </p:txBody>
      </p:sp>
      <p:sp>
        <p:nvSpPr>
          <p:cNvPr id="19" name="Rectangle 98"/>
          <p:cNvSpPr/>
          <p:nvPr userDrawn="1">
            <p:custDataLst>
              <p:tags r:id="rId4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7991000" y="4351283"/>
            <a:ext cx="1153000" cy="792217"/>
            <a:chOff x="6540500" y="3354655"/>
            <a:chExt cx="2603500" cy="1788845"/>
          </a:xfrm>
        </p:grpSpPr>
        <p:sp>
          <p:nvSpPr>
            <p:cNvPr id="41" name="任意多边形: 形状 40"/>
            <p:cNvSpPr/>
            <p:nvPr userDrawn="1"/>
          </p:nvSpPr>
          <p:spPr bwMode="auto">
            <a:xfrm flipH="1">
              <a:off x="6540500" y="3354655"/>
              <a:ext cx="2603500" cy="1788845"/>
            </a:xfrm>
            <a:custGeom>
              <a:avLst/>
              <a:gdLst>
                <a:gd name="connsiteX0" fmla="*/ 259516 w 2616815"/>
                <a:gd name="connsiteY0" fmla="*/ 229 h 1797993"/>
                <a:gd name="connsiteX1" fmla="*/ 37957 w 2616815"/>
                <a:gd name="connsiteY1" fmla="*/ 4056 h 1797993"/>
                <a:gd name="connsiteX2" fmla="*/ 0 w 2616815"/>
                <a:gd name="connsiteY2" fmla="*/ 6856 h 1797993"/>
                <a:gd name="connsiteX3" fmla="*/ 0 w 2616815"/>
                <a:gd name="connsiteY3" fmla="*/ 1797993 h 1797993"/>
                <a:gd name="connsiteX4" fmla="*/ 2616815 w 2616815"/>
                <a:gd name="connsiteY4" fmla="*/ 1797993 h 1797993"/>
                <a:gd name="connsiteX5" fmla="*/ 2613341 w 2616815"/>
                <a:gd name="connsiteY5" fmla="*/ 1718529 h 1797993"/>
                <a:gd name="connsiteX6" fmla="*/ 2474125 w 2616815"/>
                <a:gd name="connsiteY6" fmla="*/ 1188308 h 1797993"/>
                <a:gd name="connsiteX7" fmla="*/ 1896639 w 2616815"/>
                <a:gd name="connsiteY7" fmla="*/ 388461 h 1797993"/>
                <a:gd name="connsiteX8" fmla="*/ 1563210 w 2616815"/>
                <a:gd name="connsiteY8" fmla="*/ 233652 h 1797993"/>
                <a:gd name="connsiteX9" fmla="*/ 259516 w 2616815"/>
                <a:gd name="connsiteY9" fmla="*/ 229 h 179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6815" h="1797993">
                  <a:moveTo>
                    <a:pt x="259516" y="229"/>
                  </a:moveTo>
                  <a:cubicBezTo>
                    <a:pt x="185638" y="-564"/>
                    <a:pt x="111747" y="706"/>
                    <a:pt x="37957" y="4056"/>
                  </a:cubicBezTo>
                  <a:lnTo>
                    <a:pt x="0" y="6856"/>
                  </a:lnTo>
                  <a:lnTo>
                    <a:pt x="0" y="1797993"/>
                  </a:lnTo>
                  <a:lnTo>
                    <a:pt x="2616815" y="1797993"/>
                  </a:lnTo>
                  <a:lnTo>
                    <a:pt x="2613341" y="1718529"/>
                  </a:lnTo>
                  <a:cubicBezTo>
                    <a:pt x="2595724" y="1537918"/>
                    <a:pt x="2541155" y="1356018"/>
                    <a:pt x="2474125" y="1188308"/>
                  </a:cubicBezTo>
                  <a:cubicBezTo>
                    <a:pt x="2350378" y="876969"/>
                    <a:pt x="2176789" y="569072"/>
                    <a:pt x="1896639" y="388461"/>
                  </a:cubicBezTo>
                  <a:cubicBezTo>
                    <a:pt x="1793517" y="321377"/>
                    <a:pt x="1678363" y="274934"/>
                    <a:pt x="1563210" y="233652"/>
                  </a:cubicBezTo>
                  <a:cubicBezTo>
                    <a:pt x="1145564" y="84003"/>
                    <a:pt x="702781" y="4986"/>
                    <a:pt x="259516" y="229"/>
                  </a:cubicBezTo>
                  <a:close/>
                </a:path>
              </a:pathLst>
            </a:custGeom>
            <a:solidFill>
              <a:srgbClr val="D78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Freeform 21"/>
            <p:cNvSpPr>
              <a:spLocks noEditPoints="1"/>
            </p:cNvSpPr>
            <p:nvPr userDrawn="1"/>
          </p:nvSpPr>
          <p:spPr bwMode="auto">
            <a:xfrm>
              <a:off x="8216900" y="3538904"/>
              <a:ext cx="927100" cy="1604596"/>
            </a:xfrm>
            <a:custGeom>
              <a:avLst/>
              <a:gdLst>
                <a:gd name="T0" fmla="*/ 363 w 999"/>
                <a:gd name="T1" fmla="*/ 96 h 1731"/>
                <a:gd name="T2" fmla="*/ 348 w 999"/>
                <a:gd name="T3" fmla="*/ 329 h 1731"/>
                <a:gd name="T4" fmla="*/ 411 w 999"/>
                <a:gd name="T5" fmla="*/ 584 h 1731"/>
                <a:gd name="T6" fmla="*/ 425 w 999"/>
                <a:gd name="T7" fmla="*/ 636 h 1731"/>
                <a:gd name="T8" fmla="*/ 551 w 999"/>
                <a:gd name="T9" fmla="*/ 730 h 1731"/>
                <a:gd name="T10" fmla="*/ 542 w 999"/>
                <a:gd name="T11" fmla="*/ 944 h 1731"/>
                <a:gd name="T12" fmla="*/ 733 w 999"/>
                <a:gd name="T13" fmla="*/ 1315 h 1731"/>
                <a:gd name="T14" fmla="*/ 659 w 999"/>
                <a:gd name="T15" fmla="*/ 763 h 1731"/>
                <a:gd name="T16" fmla="*/ 750 w 999"/>
                <a:gd name="T17" fmla="*/ 809 h 1731"/>
                <a:gd name="T18" fmla="*/ 768 w 999"/>
                <a:gd name="T19" fmla="*/ 727 h 1731"/>
                <a:gd name="T20" fmla="*/ 791 w 999"/>
                <a:gd name="T21" fmla="*/ 538 h 1731"/>
                <a:gd name="T22" fmla="*/ 803 w 999"/>
                <a:gd name="T23" fmla="*/ 762 h 1731"/>
                <a:gd name="T24" fmla="*/ 788 w 999"/>
                <a:gd name="T25" fmla="*/ 920 h 1731"/>
                <a:gd name="T26" fmla="*/ 885 w 999"/>
                <a:gd name="T27" fmla="*/ 848 h 1731"/>
                <a:gd name="T28" fmla="*/ 785 w 999"/>
                <a:gd name="T29" fmla="*/ 1016 h 1731"/>
                <a:gd name="T30" fmla="*/ 753 w 999"/>
                <a:gd name="T31" fmla="*/ 1340 h 1731"/>
                <a:gd name="T32" fmla="*/ 918 w 999"/>
                <a:gd name="T33" fmla="*/ 1615 h 1731"/>
                <a:gd name="T34" fmla="*/ 999 w 999"/>
                <a:gd name="T35" fmla="*/ 1726 h 1731"/>
                <a:gd name="T36" fmla="*/ 951 w 999"/>
                <a:gd name="T37" fmla="*/ 1681 h 1731"/>
                <a:gd name="T38" fmla="*/ 711 w 999"/>
                <a:gd name="T39" fmla="*/ 1306 h 1731"/>
                <a:gd name="T40" fmla="*/ 280 w 999"/>
                <a:gd name="T41" fmla="*/ 1115 h 1731"/>
                <a:gd name="T42" fmla="*/ 285 w 999"/>
                <a:gd name="T43" fmla="*/ 1068 h 1731"/>
                <a:gd name="T44" fmla="*/ 327 w 999"/>
                <a:gd name="T45" fmla="*/ 1005 h 1731"/>
                <a:gd name="T46" fmla="*/ 12 w 999"/>
                <a:gd name="T47" fmla="*/ 854 h 1731"/>
                <a:gd name="T48" fmla="*/ 0 w 999"/>
                <a:gd name="T49" fmla="*/ 805 h 1731"/>
                <a:gd name="T50" fmla="*/ 134 w 999"/>
                <a:gd name="T51" fmla="*/ 900 h 1731"/>
                <a:gd name="T52" fmla="*/ 388 w 999"/>
                <a:gd name="T53" fmla="*/ 995 h 1731"/>
                <a:gd name="T54" fmla="*/ 170 w 999"/>
                <a:gd name="T55" fmla="*/ 800 h 1731"/>
                <a:gd name="T56" fmla="*/ 5 w 999"/>
                <a:gd name="T57" fmla="*/ 613 h 1731"/>
                <a:gd name="T58" fmla="*/ 41 w 999"/>
                <a:gd name="T59" fmla="*/ 582 h 1731"/>
                <a:gd name="T60" fmla="*/ 185 w 999"/>
                <a:gd name="T61" fmla="*/ 790 h 1731"/>
                <a:gd name="T62" fmla="*/ 284 w 999"/>
                <a:gd name="T63" fmla="*/ 778 h 1731"/>
                <a:gd name="T64" fmla="*/ 337 w 999"/>
                <a:gd name="T65" fmla="*/ 757 h 1731"/>
                <a:gd name="T66" fmla="*/ 386 w 999"/>
                <a:gd name="T67" fmla="*/ 970 h 1731"/>
                <a:gd name="T68" fmla="*/ 565 w 999"/>
                <a:gd name="T69" fmla="*/ 1025 h 1731"/>
                <a:gd name="T70" fmla="*/ 377 w 999"/>
                <a:gd name="T71" fmla="*/ 533 h 1731"/>
                <a:gd name="T72" fmla="*/ 175 w 999"/>
                <a:gd name="T73" fmla="*/ 399 h 1731"/>
                <a:gd name="T74" fmla="*/ 260 w 999"/>
                <a:gd name="T75" fmla="*/ 393 h 1731"/>
                <a:gd name="T76" fmla="*/ 307 w 999"/>
                <a:gd name="T77" fmla="*/ 275 h 1731"/>
                <a:gd name="T78" fmla="*/ 289 w 999"/>
                <a:gd name="T79" fmla="*/ 6 h 1731"/>
                <a:gd name="T80" fmla="*/ 332 w 999"/>
                <a:gd name="T81" fmla="*/ 270 h 1731"/>
                <a:gd name="T82" fmla="*/ 332 w 999"/>
                <a:gd name="T83" fmla="*/ 270 h 1731"/>
                <a:gd name="T84" fmla="*/ 530 w 999"/>
                <a:gd name="T85" fmla="*/ 382 h 1731"/>
                <a:gd name="T86" fmla="*/ 139 w 999"/>
                <a:gd name="T87" fmla="*/ 758 h 1731"/>
                <a:gd name="T88" fmla="*/ 139 w 999"/>
                <a:gd name="T89" fmla="*/ 758 h 1731"/>
                <a:gd name="T90" fmla="*/ 358 w 999"/>
                <a:gd name="T91" fmla="*/ 505 h 1731"/>
                <a:gd name="T92" fmla="*/ 273 w 999"/>
                <a:gd name="T93" fmla="*/ 1091 h 1731"/>
                <a:gd name="T94" fmla="*/ 273 w 999"/>
                <a:gd name="T95" fmla="*/ 1091 h 1731"/>
                <a:gd name="T96" fmla="*/ 305 w 999"/>
                <a:gd name="T97" fmla="*/ 746 h 1731"/>
                <a:gd name="T98" fmla="*/ 773 w 999"/>
                <a:gd name="T99" fmla="*/ 550 h 1731"/>
                <a:gd name="T100" fmla="*/ 773 w 999"/>
                <a:gd name="T101" fmla="*/ 550 h 1731"/>
                <a:gd name="T102" fmla="*/ 771 w 999"/>
                <a:gd name="T103" fmla="*/ 919 h 1731"/>
                <a:gd name="T104" fmla="*/ 573 w 999"/>
                <a:gd name="T105" fmla="*/ 733 h 1731"/>
                <a:gd name="T106" fmla="*/ 573 w 999"/>
                <a:gd name="T107" fmla="*/ 733 h 1731"/>
                <a:gd name="T108" fmla="*/ 871 w 999"/>
                <a:gd name="T109" fmla="*/ 870 h 1731"/>
                <a:gd name="T110" fmla="*/ 22 w 999"/>
                <a:gd name="T111" fmla="*/ 831 h 1731"/>
                <a:gd name="T112" fmla="*/ 22 w 999"/>
                <a:gd name="T113" fmla="*/ 8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9" h="1731">
                  <a:moveTo>
                    <a:pt x="299" y="0"/>
                  </a:moveTo>
                  <a:cubicBezTo>
                    <a:pt x="337" y="20"/>
                    <a:pt x="354" y="56"/>
                    <a:pt x="363" y="96"/>
                  </a:cubicBezTo>
                  <a:cubicBezTo>
                    <a:pt x="377" y="158"/>
                    <a:pt x="369" y="219"/>
                    <a:pt x="351" y="279"/>
                  </a:cubicBezTo>
                  <a:cubicBezTo>
                    <a:pt x="346" y="295"/>
                    <a:pt x="345" y="313"/>
                    <a:pt x="348" y="329"/>
                  </a:cubicBezTo>
                  <a:cubicBezTo>
                    <a:pt x="356" y="372"/>
                    <a:pt x="366" y="415"/>
                    <a:pt x="376" y="459"/>
                  </a:cubicBezTo>
                  <a:cubicBezTo>
                    <a:pt x="387" y="500"/>
                    <a:pt x="398" y="542"/>
                    <a:pt x="411" y="584"/>
                  </a:cubicBezTo>
                  <a:cubicBezTo>
                    <a:pt x="426" y="494"/>
                    <a:pt x="453" y="411"/>
                    <a:pt x="533" y="356"/>
                  </a:cubicBezTo>
                  <a:cubicBezTo>
                    <a:pt x="588" y="412"/>
                    <a:pt x="529" y="565"/>
                    <a:pt x="425" y="636"/>
                  </a:cubicBezTo>
                  <a:cubicBezTo>
                    <a:pt x="455" y="715"/>
                    <a:pt x="485" y="795"/>
                    <a:pt x="516" y="876"/>
                  </a:cubicBezTo>
                  <a:cubicBezTo>
                    <a:pt x="522" y="825"/>
                    <a:pt x="519" y="773"/>
                    <a:pt x="551" y="730"/>
                  </a:cubicBezTo>
                  <a:cubicBezTo>
                    <a:pt x="559" y="721"/>
                    <a:pt x="571" y="715"/>
                    <a:pt x="585" y="704"/>
                  </a:cubicBezTo>
                  <a:cubicBezTo>
                    <a:pt x="606" y="793"/>
                    <a:pt x="608" y="872"/>
                    <a:pt x="542" y="944"/>
                  </a:cubicBezTo>
                  <a:cubicBezTo>
                    <a:pt x="571" y="1003"/>
                    <a:pt x="601" y="1065"/>
                    <a:pt x="632" y="1127"/>
                  </a:cubicBezTo>
                  <a:cubicBezTo>
                    <a:pt x="664" y="1188"/>
                    <a:pt x="697" y="1248"/>
                    <a:pt x="733" y="1315"/>
                  </a:cubicBezTo>
                  <a:cubicBezTo>
                    <a:pt x="720" y="1181"/>
                    <a:pt x="753" y="1058"/>
                    <a:pt x="769" y="934"/>
                  </a:cubicBezTo>
                  <a:cubicBezTo>
                    <a:pt x="699" y="898"/>
                    <a:pt x="669" y="836"/>
                    <a:pt x="659" y="763"/>
                  </a:cubicBezTo>
                  <a:cubicBezTo>
                    <a:pt x="657" y="742"/>
                    <a:pt x="671" y="731"/>
                    <a:pt x="689" y="745"/>
                  </a:cubicBezTo>
                  <a:cubicBezTo>
                    <a:pt x="712" y="763"/>
                    <a:pt x="732" y="785"/>
                    <a:pt x="750" y="809"/>
                  </a:cubicBezTo>
                  <a:cubicBezTo>
                    <a:pt x="761" y="823"/>
                    <a:pt x="765" y="842"/>
                    <a:pt x="773" y="859"/>
                  </a:cubicBezTo>
                  <a:cubicBezTo>
                    <a:pt x="787" y="825"/>
                    <a:pt x="783" y="758"/>
                    <a:pt x="768" y="727"/>
                  </a:cubicBezTo>
                  <a:cubicBezTo>
                    <a:pt x="742" y="672"/>
                    <a:pt x="738" y="614"/>
                    <a:pt x="751" y="554"/>
                  </a:cubicBezTo>
                  <a:cubicBezTo>
                    <a:pt x="757" y="530"/>
                    <a:pt x="769" y="523"/>
                    <a:pt x="791" y="538"/>
                  </a:cubicBezTo>
                  <a:cubicBezTo>
                    <a:pt x="799" y="551"/>
                    <a:pt x="807" y="564"/>
                    <a:pt x="815" y="578"/>
                  </a:cubicBezTo>
                  <a:cubicBezTo>
                    <a:pt x="830" y="640"/>
                    <a:pt x="823" y="700"/>
                    <a:pt x="803" y="762"/>
                  </a:cubicBezTo>
                  <a:cubicBezTo>
                    <a:pt x="790" y="801"/>
                    <a:pt x="795" y="845"/>
                    <a:pt x="791" y="886"/>
                  </a:cubicBezTo>
                  <a:cubicBezTo>
                    <a:pt x="790" y="899"/>
                    <a:pt x="789" y="911"/>
                    <a:pt x="788" y="920"/>
                  </a:cubicBezTo>
                  <a:cubicBezTo>
                    <a:pt x="815" y="896"/>
                    <a:pt x="845" y="869"/>
                    <a:pt x="874" y="843"/>
                  </a:cubicBezTo>
                  <a:cubicBezTo>
                    <a:pt x="878" y="845"/>
                    <a:pt x="881" y="846"/>
                    <a:pt x="885" y="848"/>
                  </a:cubicBezTo>
                  <a:cubicBezTo>
                    <a:pt x="886" y="862"/>
                    <a:pt x="889" y="877"/>
                    <a:pt x="888" y="891"/>
                  </a:cubicBezTo>
                  <a:cubicBezTo>
                    <a:pt x="884" y="951"/>
                    <a:pt x="842" y="1001"/>
                    <a:pt x="785" y="1016"/>
                  </a:cubicBezTo>
                  <a:cubicBezTo>
                    <a:pt x="779" y="1018"/>
                    <a:pt x="771" y="1024"/>
                    <a:pt x="770" y="1029"/>
                  </a:cubicBezTo>
                  <a:cubicBezTo>
                    <a:pt x="757" y="1132"/>
                    <a:pt x="730" y="1235"/>
                    <a:pt x="753" y="1340"/>
                  </a:cubicBezTo>
                  <a:cubicBezTo>
                    <a:pt x="755" y="1349"/>
                    <a:pt x="759" y="1359"/>
                    <a:pt x="763" y="1367"/>
                  </a:cubicBezTo>
                  <a:cubicBezTo>
                    <a:pt x="815" y="1450"/>
                    <a:pt x="865" y="1533"/>
                    <a:pt x="918" y="1615"/>
                  </a:cubicBezTo>
                  <a:cubicBezTo>
                    <a:pt x="941" y="1649"/>
                    <a:pt x="968" y="1681"/>
                    <a:pt x="993" y="1715"/>
                  </a:cubicBezTo>
                  <a:cubicBezTo>
                    <a:pt x="995" y="1718"/>
                    <a:pt x="997" y="1722"/>
                    <a:pt x="999" y="1726"/>
                  </a:cubicBezTo>
                  <a:cubicBezTo>
                    <a:pt x="997" y="1728"/>
                    <a:pt x="995" y="1729"/>
                    <a:pt x="993" y="1731"/>
                  </a:cubicBezTo>
                  <a:cubicBezTo>
                    <a:pt x="979" y="1714"/>
                    <a:pt x="964" y="1698"/>
                    <a:pt x="951" y="1681"/>
                  </a:cubicBezTo>
                  <a:cubicBezTo>
                    <a:pt x="897" y="1603"/>
                    <a:pt x="842" y="1525"/>
                    <a:pt x="790" y="1446"/>
                  </a:cubicBezTo>
                  <a:cubicBezTo>
                    <a:pt x="761" y="1401"/>
                    <a:pt x="738" y="1352"/>
                    <a:pt x="711" y="1306"/>
                  </a:cubicBezTo>
                  <a:cubicBezTo>
                    <a:pt x="657" y="1216"/>
                    <a:pt x="586" y="1142"/>
                    <a:pt x="499" y="1081"/>
                  </a:cubicBezTo>
                  <a:cubicBezTo>
                    <a:pt x="434" y="1143"/>
                    <a:pt x="360" y="1150"/>
                    <a:pt x="280" y="1115"/>
                  </a:cubicBezTo>
                  <a:cubicBezTo>
                    <a:pt x="270" y="1111"/>
                    <a:pt x="263" y="1100"/>
                    <a:pt x="254" y="1092"/>
                  </a:cubicBezTo>
                  <a:cubicBezTo>
                    <a:pt x="265" y="1084"/>
                    <a:pt x="274" y="1072"/>
                    <a:pt x="285" y="1068"/>
                  </a:cubicBezTo>
                  <a:cubicBezTo>
                    <a:pt x="354" y="1045"/>
                    <a:pt x="371" y="1046"/>
                    <a:pt x="476" y="1064"/>
                  </a:cubicBezTo>
                  <a:cubicBezTo>
                    <a:pt x="439" y="1011"/>
                    <a:pt x="382" y="1013"/>
                    <a:pt x="327" y="1005"/>
                  </a:cubicBezTo>
                  <a:cubicBezTo>
                    <a:pt x="222" y="989"/>
                    <a:pt x="124" y="955"/>
                    <a:pt x="42" y="885"/>
                  </a:cubicBezTo>
                  <a:cubicBezTo>
                    <a:pt x="31" y="875"/>
                    <a:pt x="22" y="864"/>
                    <a:pt x="12" y="854"/>
                  </a:cubicBezTo>
                  <a:cubicBezTo>
                    <a:pt x="8" y="847"/>
                    <a:pt x="4" y="840"/>
                    <a:pt x="0" y="833"/>
                  </a:cubicBezTo>
                  <a:cubicBezTo>
                    <a:pt x="0" y="827"/>
                    <a:pt x="0" y="820"/>
                    <a:pt x="0" y="805"/>
                  </a:cubicBezTo>
                  <a:cubicBezTo>
                    <a:pt x="23" y="814"/>
                    <a:pt x="46" y="817"/>
                    <a:pt x="63" y="829"/>
                  </a:cubicBezTo>
                  <a:cubicBezTo>
                    <a:pt x="89" y="849"/>
                    <a:pt x="118" y="872"/>
                    <a:pt x="134" y="900"/>
                  </a:cubicBezTo>
                  <a:cubicBezTo>
                    <a:pt x="157" y="940"/>
                    <a:pt x="193" y="958"/>
                    <a:pt x="232" y="969"/>
                  </a:cubicBezTo>
                  <a:cubicBezTo>
                    <a:pt x="282" y="984"/>
                    <a:pt x="334" y="991"/>
                    <a:pt x="388" y="995"/>
                  </a:cubicBezTo>
                  <a:cubicBezTo>
                    <a:pt x="352" y="966"/>
                    <a:pt x="314" y="938"/>
                    <a:pt x="280" y="906"/>
                  </a:cubicBezTo>
                  <a:cubicBezTo>
                    <a:pt x="242" y="872"/>
                    <a:pt x="207" y="835"/>
                    <a:pt x="170" y="800"/>
                  </a:cubicBezTo>
                  <a:cubicBezTo>
                    <a:pt x="161" y="791"/>
                    <a:pt x="151" y="782"/>
                    <a:pt x="140" y="777"/>
                  </a:cubicBezTo>
                  <a:cubicBezTo>
                    <a:pt x="68" y="745"/>
                    <a:pt x="25" y="688"/>
                    <a:pt x="5" y="613"/>
                  </a:cubicBezTo>
                  <a:cubicBezTo>
                    <a:pt x="3" y="603"/>
                    <a:pt x="3" y="587"/>
                    <a:pt x="9" y="583"/>
                  </a:cubicBezTo>
                  <a:cubicBezTo>
                    <a:pt x="16" y="578"/>
                    <a:pt x="31" y="578"/>
                    <a:pt x="41" y="582"/>
                  </a:cubicBezTo>
                  <a:cubicBezTo>
                    <a:pt x="107" y="612"/>
                    <a:pt x="144" y="666"/>
                    <a:pt x="158" y="735"/>
                  </a:cubicBezTo>
                  <a:cubicBezTo>
                    <a:pt x="163" y="757"/>
                    <a:pt x="169" y="775"/>
                    <a:pt x="185" y="790"/>
                  </a:cubicBezTo>
                  <a:cubicBezTo>
                    <a:pt x="229" y="832"/>
                    <a:pt x="271" y="875"/>
                    <a:pt x="310" y="914"/>
                  </a:cubicBezTo>
                  <a:cubicBezTo>
                    <a:pt x="301" y="869"/>
                    <a:pt x="290" y="824"/>
                    <a:pt x="284" y="778"/>
                  </a:cubicBezTo>
                  <a:cubicBezTo>
                    <a:pt x="282" y="763"/>
                    <a:pt x="294" y="745"/>
                    <a:pt x="300" y="729"/>
                  </a:cubicBezTo>
                  <a:cubicBezTo>
                    <a:pt x="312" y="738"/>
                    <a:pt x="327" y="745"/>
                    <a:pt x="337" y="757"/>
                  </a:cubicBezTo>
                  <a:cubicBezTo>
                    <a:pt x="379" y="809"/>
                    <a:pt x="387" y="869"/>
                    <a:pt x="374" y="933"/>
                  </a:cubicBezTo>
                  <a:cubicBezTo>
                    <a:pt x="371" y="949"/>
                    <a:pt x="372" y="959"/>
                    <a:pt x="386" y="970"/>
                  </a:cubicBezTo>
                  <a:cubicBezTo>
                    <a:pt x="471" y="1036"/>
                    <a:pt x="555" y="1104"/>
                    <a:pt x="632" y="1165"/>
                  </a:cubicBezTo>
                  <a:cubicBezTo>
                    <a:pt x="612" y="1125"/>
                    <a:pt x="587" y="1076"/>
                    <a:pt x="565" y="1025"/>
                  </a:cubicBezTo>
                  <a:cubicBezTo>
                    <a:pt x="533" y="954"/>
                    <a:pt x="502" y="884"/>
                    <a:pt x="475" y="811"/>
                  </a:cubicBezTo>
                  <a:cubicBezTo>
                    <a:pt x="440" y="719"/>
                    <a:pt x="410" y="626"/>
                    <a:pt x="377" y="533"/>
                  </a:cubicBezTo>
                  <a:cubicBezTo>
                    <a:pt x="375" y="527"/>
                    <a:pt x="364" y="521"/>
                    <a:pt x="356" y="520"/>
                  </a:cubicBezTo>
                  <a:cubicBezTo>
                    <a:pt x="269" y="519"/>
                    <a:pt x="215" y="469"/>
                    <a:pt x="175" y="399"/>
                  </a:cubicBezTo>
                  <a:cubicBezTo>
                    <a:pt x="164" y="380"/>
                    <a:pt x="171" y="369"/>
                    <a:pt x="191" y="372"/>
                  </a:cubicBezTo>
                  <a:cubicBezTo>
                    <a:pt x="215" y="376"/>
                    <a:pt x="240" y="381"/>
                    <a:pt x="260" y="393"/>
                  </a:cubicBezTo>
                  <a:cubicBezTo>
                    <a:pt x="295" y="414"/>
                    <a:pt x="327" y="440"/>
                    <a:pt x="362" y="466"/>
                  </a:cubicBezTo>
                  <a:cubicBezTo>
                    <a:pt x="340" y="403"/>
                    <a:pt x="343" y="334"/>
                    <a:pt x="307" y="275"/>
                  </a:cubicBezTo>
                  <a:cubicBezTo>
                    <a:pt x="261" y="200"/>
                    <a:pt x="256" y="120"/>
                    <a:pt x="281" y="37"/>
                  </a:cubicBezTo>
                  <a:cubicBezTo>
                    <a:pt x="284" y="27"/>
                    <a:pt x="286" y="16"/>
                    <a:pt x="289" y="6"/>
                  </a:cubicBezTo>
                  <a:cubicBezTo>
                    <a:pt x="292" y="4"/>
                    <a:pt x="295" y="2"/>
                    <a:pt x="299" y="0"/>
                  </a:cubicBezTo>
                  <a:close/>
                  <a:moveTo>
                    <a:pt x="332" y="270"/>
                  </a:moveTo>
                  <a:cubicBezTo>
                    <a:pt x="369" y="188"/>
                    <a:pt x="356" y="71"/>
                    <a:pt x="305" y="27"/>
                  </a:cubicBezTo>
                  <a:cubicBezTo>
                    <a:pt x="269" y="115"/>
                    <a:pt x="283" y="239"/>
                    <a:pt x="332" y="270"/>
                  </a:cubicBezTo>
                  <a:close/>
                  <a:moveTo>
                    <a:pt x="432" y="606"/>
                  </a:moveTo>
                  <a:cubicBezTo>
                    <a:pt x="506" y="578"/>
                    <a:pt x="546" y="447"/>
                    <a:pt x="530" y="382"/>
                  </a:cubicBezTo>
                  <a:cubicBezTo>
                    <a:pt x="472" y="421"/>
                    <a:pt x="424" y="529"/>
                    <a:pt x="432" y="606"/>
                  </a:cubicBezTo>
                  <a:close/>
                  <a:moveTo>
                    <a:pt x="139" y="758"/>
                  </a:moveTo>
                  <a:cubicBezTo>
                    <a:pt x="149" y="699"/>
                    <a:pt x="89" y="616"/>
                    <a:pt x="21" y="597"/>
                  </a:cubicBezTo>
                  <a:cubicBezTo>
                    <a:pt x="39" y="668"/>
                    <a:pt x="74" y="722"/>
                    <a:pt x="139" y="758"/>
                  </a:cubicBezTo>
                  <a:close/>
                  <a:moveTo>
                    <a:pt x="185" y="393"/>
                  </a:moveTo>
                  <a:cubicBezTo>
                    <a:pt x="231" y="452"/>
                    <a:pt x="277" y="503"/>
                    <a:pt x="358" y="505"/>
                  </a:cubicBezTo>
                  <a:cubicBezTo>
                    <a:pt x="337" y="452"/>
                    <a:pt x="237" y="386"/>
                    <a:pt x="185" y="393"/>
                  </a:cubicBezTo>
                  <a:close/>
                  <a:moveTo>
                    <a:pt x="273" y="1091"/>
                  </a:moveTo>
                  <a:cubicBezTo>
                    <a:pt x="344" y="1133"/>
                    <a:pt x="426" y="1127"/>
                    <a:pt x="466" y="1081"/>
                  </a:cubicBezTo>
                  <a:cubicBezTo>
                    <a:pt x="401" y="1055"/>
                    <a:pt x="339" y="1066"/>
                    <a:pt x="273" y="1091"/>
                  </a:cubicBezTo>
                  <a:close/>
                  <a:moveTo>
                    <a:pt x="357" y="937"/>
                  </a:moveTo>
                  <a:cubicBezTo>
                    <a:pt x="370" y="863"/>
                    <a:pt x="355" y="803"/>
                    <a:pt x="305" y="746"/>
                  </a:cubicBezTo>
                  <a:cubicBezTo>
                    <a:pt x="292" y="819"/>
                    <a:pt x="314" y="877"/>
                    <a:pt x="357" y="937"/>
                  </a:cubicBezTo>
                  <a:close/>
                  <a:moveTo>
                    <a:pt x="773" y="550"/>
                  </a:moveTo>
                  <a:cubicBezTo>
                    <a:pt x="753" y="615"/>
                    <a:pt x="760" y="677"/>
                    <a:pt x="792" y="742"/>
                  </a:cubicBezTo>
                  <a:cubicBezTo>
                    <a:pt x="815" y="672"/>
                    <a:pt x="817" y="609"/>
                    <a:pt x="773" y="550"/>
                  </a:cubicBezTo>
                  <a:close/>
                  <a:moveTo>
                    <a:pt x="675" y="755"/>
                  </a:moveTo>
                  <a:cubicBezTo>
                    <a:pt x="686" y="826"/>
                    <a:pt x="711" y="879"/>
                    <a:pt x="771" y="919"/>
                  </a:cubicBezTo>
                  <a:cubicBezTo>
                    <a:pt x="755" y="854"/>
                    <a:pt x="739" y="795"/>
                    <a:pt x="675" y="755"/>
                  </a:cubicBezTo>
                  <a:close/>
                  <a:moveTo>
                    <a:pt x="573" y="733"/>
                  </a:moveTo>
                  <a:cubicBezTo>
                    <a:pt x="539" y="771"/>
                    <a:pt x="525" y="872"/>
                    <a:pt x="546" y="916"/>
                  </a:cubicBezTo>
                  <a:cubicBezTo>
                    <a:pt x="584" y="860"/>
                    <a:pt x="588" y="800"/>
                    <a:pt x="573" y="733"/>
                  </a:cubicBezTo>
                  <a:close/>
                  <a:moveTo>
                    <a:pt x="778" y="998"/>
                  </a:moveTo>
                  <a:cubicBezTo>
                    <a:pt x="834" y="990"/>
                    <a:pt x="879" y="928"/>
                    <a:pt x="871" y="870"/>
                  </a:cubicBezTo>
                  <a:cubicBezTo>
                    <a:pt x="819" y="896"/>
                    <a:pt x="796" y="942"/>
                    <a:pt x="778" y="998"/>
                  </a:cubicBezTo>
                  <a:close/>
                  <a:moveTo>
                    <a:pt x="22" y="831"/>
                  </a:moveTo>
                  <a:cubicBezTo>
                    <a:pt x="48" y="873"/>
                    <a:pt x="79" y="909"/>
                    <a:pt x="136" y="922"/>
                  </a:cubicBezTo>
                  <a:cubicBezTo>
                    <a:pt x="104" y="877"/>
                    <a:pt x="72" y="844"/>
                    <a:pt x="22" y="831"/>
                  </a:cubicBez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0" y="0"/>
            <a:ext cx="1338278" cy="756745"/>
            <a:chOff x="0" y="0"/>
            <a:chExt cx="2534046" cy="1432906"/>
          </a:xfrm>
        </p:grpSpPr>
        <p:sp>
          <p:nvSpPr>
            <p:cNvPr id="24" name="任意多边形: 形状 23"/>
            <p:cNvSpPr/>
            <p:nvPr userDrawn="1"/>
          </p:nvSpPr>
          <p:spPr bwMode="auto">
            <a:xfrm>
              <a:off x="1" y="0"/>
              <a:ext cx="2534045" cy="1432906"/>
            </a:xfrm>
            <a:custGeom>
              <a:avLst/>
              <a:gdLst>
                <a:gd name="connsiteX0" fmla="*/ 0 w 2534045"/>
                <a:gd name="connsiteY0" fmla="*/ 0 h 1432906"/>
                <a:gd name="connsiteX1" fmla="*/ 2340172 w 2534045"/>
                <a:gd name="connsiteY1" fmla="*/ 0 h 1432906"/>
                <a:gd name="connsiteX2" fmla="*/ 2433205 w 2534045"/>
                <a:gd name="connsiteY2" fmla="*/ 212824 h 1432906"/>
                <a:gd name="connsiteX3" fmla="*/ 2405026 w 2534045"/>
                <a:gd name="connsiteY3" fmla="*/ 1054086 h 1432906"/>
                <a:gd name="connsiteX4" fmla="*/ 2003900 w 2534045"/>
                <a:gd name="connsiteY4" fmla="*/ 1235599 h 1432906"/>
                <a:gd name="connsiteX5" fmla="*/ 1428730 w 2534045"/>
                <a:gd name="connsiteY5" fmla="*/ 1376500 h 1432906"/>
                <a:gd name="connsiteX6" fmla="*/ 775656 w 2534045"/>
                <a:gd name="connsiteY6" fmla="*/ 1432860 h 1432906"/>
                <a:gd name="connsiteX7" fmla="*/ 283364 w 2534045"/>
                <a:gd name="connsiteY7" fmla="*/ 1387275 h 1432906"/>
                <a:gd name="connsiteX8" fmla="*/ 20811 w 2534045"/>
                <a:gd name="connsiteY8" fmla="*/ 1303240 h 1432906"/>
                <a:gd name="connsiteX9" fmla="*/ 0 w 2534045"/>
                <a:gd name="connsiteY9" fmla="*/ 1293814 h 14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4045" h="1432906">
                  <a:moveTo>
                    <a:pt x="0" y="0"/>
                  </a:moveTo>
                  <a:lnTo>
                    <a:pt x="2340172" y="0"/>
                  </a:lnTo>
                  <a:lnTo>
                    <a:pt x="2433205" y="212824"/>
                  </a:lnTo>
                  <a:cubicBezTo>
                    <a:pt x="2516911" y="444896"/>
                    <a:pt x="2622994" y="859311"/>
                    <a:pt x="2405026" y="1054086"/>
                  </a:cubicBezTo>
                  <a:cubicBezTo>
                    <a:pt x="2297286" y="1149401"/>
                    <a:pt x="2138161" y="1192500"/>
                    <a:pt x="2003900" y="1235599"/>
                  </a:cubicBezTo>
                  <a:cubicBezTo>
                    <a:pt x="1815768" y="1296932"/>
                    <a:pt x="1623492" y="1343347"/>
                    <a:pt x="1428730" y="1376500"/>
                  </a:cubicBezTo>
                  <a:cubicBezTo>
                    <a:pt x="1213249" y="1412968"/>
                    <a:pt x="994452" y="1432031"/>
                    <a:pt x="775656" y="1432860"/>
                  </a:cubicBezTo>
                  <a:cubicBezTo>
                    <a:pt x="609901" y="1433689"/>
                    <a:pt x="444146" y="1423743"/>
                    <a:pt x="283364" y="1387275"/>
                  </a:cubicBezTo>
                  <a:cubicBezTo>
                    <a:pt x="193235" y="1366762"/>
                    <a:pt x="105799" y="1338167"/>
                    <a:pt x="20811" y="1303240"/>
                  </a:cubicBezTo>
                  <a:lnTo>
                    <a:pt x="0" y="1293814"/>
                  </a:ln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9" name="Group 24"/>
            <p:cNvGrpSpPr>
              <a:grpSpLocks noChangeAspect="1"/>
            </p:cNvGrpSpPr>
            <p:nvPr userDrawn="1"/>
          </p:nvGrpSpPr>
          <p:grpSpPr bwMode="auto">
            <a:xfrm>
              <a:off x="0" y="0"/>
              <a:ext cx="953705" cy="1362075"/>
              <a:chOff x="1751" y="-2"/>
              <a:chExt cx="2270" cy="3242"/>
            </a:xfrm>
          </p:grpSpPr>
          <p:sp>
            <p:nvSpPr>
              <p:cNvPr id="43" name="Freeform 25"/>
              <p:cNvSpPr/>
              <p:nvPr userDrawn="1"/>
            </p:nvSpPr>
            <p:spPr bwMode="auto">
              <a:xfrm>
                <a:off x="3466" y="799"/>
                <a:ext cx="376" cy="601"/>
              </a:xfrm>
              <a:custGeom>
                <a:avLst/>
                <a:gdLst>
                  <a:gd name="T0" fmla="*/ 41 w 164"/>
                  <a:gd name="T1" fmla="*/ 263 h 263"/>
                  <a:gd name="T2" fmla="*/ 0 w 164"/>
                  <a:gd name="T3" fmla="*/ 59 h 263"/>
                  <a:gd name="T4" fmla="*/ 5 w 164"/>
                  <a:gd name="T5" fmla="*/ 56 h 263"/>
                  <a:gd name="T6" fmla="*/ 160 w 164"/>
                  <a:gd name="T7" fmla="*/ 0 h 263"/>
                  <a:gd name="T8" fmla="*/ 164 w 164"/>
                  <a:gd name="T9" fmla="*/ 15 h 263"/>
                  <a:gd name="T10" fmla="*/ 17 w 164"/>
                  <a:gd name="T11" fmla="*/ 67 h 263"/>
                  <a:gd name="T12" fmla="*/ 56 w 164"/>
                  <a:gd name="T13" fmla="*/ 260 h 263"/>
                  <a:gd name="T14" fmla="*/ 41 w 164"/>
                  <a:gd name="T15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" h="263">
                    <a:moveTo>
                      <a:pt x="41" y="263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48" y="35"/>
                      <a:pt x="98" y="16"/>
                      <a:pt x="160" y="0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05" y="30"/>
                      <a:pt x="57" y="47"/>
                      <a:pt x="17" y="67"/>
                    </a:cubicBezTo>
                    <a:cubicBezTo>
                      <a:pt x="56" y="260"/>
                      <a:pt x="56" y="260"/>
                      <a:pt x="56" y="260"/>
                    </a:cubicBezTo>
                    <a:lnTo>
                      <a:pt x="41" y="26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26"/>
              <p:cNvSpPr/>
              <p:nvPr userDrawn="1"/>
            </p:nvSpPr>
            <p:spPr bwMode="auto">
              <a:xfrm>
                <a:off x="3011" y="508"/>
                <a:ext cx="258" cy="826"/>
              </a:xfrm>
              <a:custGeom>
                <a:avLst/>
                <a:gdLst>
                  <a:gd name="T0" fmla="*/ 94 w 113"/>
                  <a:gd name="T1" fmla="*/ 361 h 361"/>
                  <a:gd name="T2" fmla="*/ 1 w 113"/>
                  <a:gd name="T3" fmla="*/ 127 h 361"/>
                  <a:gd name="T4" fmla="*/ 0 w 113"/>
                  <a:gd name="T5" fmla="*/ 124 h 361"/>
                  <a:gd name="T6" fmla="*/ 1 w 113"/>
                  <a:gd name="T7" fmla="*/ 121 h 361"/>
                  <a:gd name="T8" fmla="*/ 104 w 113"/>
                  <a:gd name="T9" fmla="*/ 0 h 361"/>
                  <a:gd name="T10" fmla="*/ 113 w 113"/>
                  <a:gd name="T11" fmla="*/ 12 h 361"/>
                  <a:gd name="T12" fmla="*/ 16 w 113"/>
                  <a:gd name="T13" fmla="*/ 126 h 361"/>
                  <a:gd name="T14" fmla="*/ 107 w 113"/>
                  <a:gd name="T15" fmla="*/ 354 h 361"/>
                  <a:gd name="T16" fmla="*/ 94 w 113"/>
                  <a:gd name="T1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361">
                    <a:moveTo>
                      <a:pt x="94" y="361"/>
                    </a:moveTo>
                    <a:cubicBezTo>
                      <a:pt x="54" y="287"/>
                      <a:pt x="23" y="208"/>
                      <a:pt x="1" y="127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25" y="77"/>
                      <a:pt x="60" y="36"/>
                      <a:pt x="104" y="0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71" y="46"/>
                      <a:pt x="39" y="84"/>
                      <a:pt x="16" y="126"/>
                    </a:cubicBezTo>
                    <a:cubicBezTo>
                      <a:pt x="37" y="205"/>
                      <a:pt x="68" y="282"/>
                      <a:pt x="107" y="354"/>
                    </a:cubicBezTo>
                    <a:lnTo>
                      <a:pt x="94" y="361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7"/>
              <p:cNvSpPr/>
              <p:nvPr userDrawn="1"/>
            </p:nvSpPr>
            <p:spPr bwMode="auto">
              <a:xfrm>
                <a:off x="2241" y="2261"/>
                <a:ext cx="781" cy="668"/>
              </a:xfrm>
              <a:custGeom>
                <a:avLst/>
                <a:gdLst>
                  <a:gd name="T0" fmla="*/ 15 w 341"/>
                  <a:gd name="T1" fmla="*/ 292 h 292"/>
                  <a:gd name="T2" fmla="*/ 0 w 341"/>
                  <a:gd name="T3" fmla="*/ 288 h 292"/>
                  <a:gd name="T4" fmla="*/ 113 w 341"/>
                  <a:gd name="T5" fmla="*/ 8 h 292"/>
                  <a:gd name="T6" fmla="*/ 118 w 341"/>
                  <a:gd name="T7" fmla="*/ 0 h 292"/>
                  <a:gd name="T8" fmla="*/ 124 w 341"/>
                  <a:gd name="T9" fmla="*/ 6 h 292"/>
                  <a:gd name="T10" fmla="*/ 326 w 341"/>
                  <a:gd name="T11" fmla="*/ 204 h 292"/>
                  <a:gd name="T12" fmla="*/ 328 w 341"/>
                  <a:gd name="T13" fmla="*/ 202 h 292"/>
                  <a:gd name="T14" fmla="*/ 341 w 341"/>
                  <a:gd name="T15" fmla="*/ 221 h 292"/>
                  <a:gd name="T16" fmla="*/ 329 w 341"/>
                  <a:gd name="T17" fmla="*/ 230 h 292"/>
                  <a:gd name="T18" fmla="*/ 121 w 341"/>
                  <a:gd name="T19" fmla="*/ 23 h 292"/>
                  <a:gd name="T20" fmla="*/ 15 w 341"/>
                  <a:gd name="T21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1" h="292">
                    <a:moveTo>
                      <a:pt x="15" y="292"/>
                    </a:moveTo>
                    <a:cubicBezTo>
                      <a:pt x="0" y="288"/>
                      <a:pt x="0" y="288"/>
                      <a:pt x="0" y="288"/>
                    </a:cubicBezTo>
                    <a:cubicBezTo>
                      <a:pt x="25" y="190"/>
                      <a:pt x="63" y="95"/>
                      <a:pt x="113" y="8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205" y="78"/>
                      <a:pt x="269" y="141"/>
                      <a:pt x="326" y="204"/>
                    </a:cubicBezTo>
                    <a:cubicBezTo>
                      <a:pt x="328" y="202"/>
                      <a:pt x="328" y="202"/>
                      <a:pt x="328" y="202"/>
                    </a:cubicBezTo>
                    <a:cubicBezTo>
                      <a:pt x="341" y="221"/>
                      <a:pt x="341" y="221"/>
                      <a:pt x="341" y="221"/>
                    </a:cubicBezTo>
                    <a:cubicBezTo>
                      <a:pt x="329" y="230"/>
                      <a:pt x="329" y="230"/>
                      <a:pt x="329" y="230"/>
                    </a:cubicBezTo>
                    <a:cubicBezTo>
                      <a:pt x="272" y="164"/>
                      <a:pt x="205" y="98"/>
                      <a:pt x="121" y="23"/>
                    </a:cubicBezTo>
                    <a:cubicBezTo>
                      <a:pt x="74" y="107"/>
                      <a:pt x="38" y="197"/>
                      <a:pt x="15" y="292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8"/>
              <p:cNvSpPr/>
              <p:nvPr userDrawn="1"/>
            </p:nvSpPr>
            <p:spPr bwMode="auto">
              <a:xfrm>
                <a:off x="2124" y="1721"/>
                <a:ext cx="903" cy="647"/>
              </a:xfrm>
              <a:custGeom>
                <a:avLst/>
                <a:gdLst>
                  <a:gd name="T0" fmla="*/ 14 w 394"/>
                  <a:gd name="T1" fmla="*/ 283 h 283"/>
                  <a:gd name="T2" fmla="*/ 0 w 394"/>
                  <a:gd name="T3" fmla="*/ 278 h 283"/>
                  <a:gd name="T4" fmla="*/ 150 w 394"/>
                  <a:gd name="T5" fmla="*/ 6 h 283"/>
                  <a:gd name="T6" fmla="*/ 155 w 394"/>
                  <a:gd name="T7" fmla="*/ 0 h 283"/>
                  <a:gd name="T8" fmla="*/ 160 w 394"/>
                  <a:gd name="T9" fmla="*/ 4 h 283"/>
                  <a:gd name="T10" fmla="*/ 394 w 394"/>
                  <a:gd name="T11" fmla="*/ 232 h 283"/>
                  <a:gd name="T12" fmla="*/ 383 w 394"/>
                  <a:gd name="T13" fmla="*/ 241 h 283"/>
                  <a:gd name="T14" fmla="*/ 157 w 394"/>
                  <a:gd name="T15" fmla="*/ 20 h 283"/>
                  <a:gd name="T16" fmla="*/ 14 w 394"/>
                  <a:gd name="T17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4" h="283">
                    <a:moveTo>
                      <a:pt x="14" y="283"/>
                    </a:moveTo>
                    <a:cubicBezTo>
                      <a:pt x="0" y="278"/>
                      <a:pt x="0" y="278"/>
                      <a:pt x="0" y="278"/>
                    </a:cubicBezTo>
                    <a:cubicBezTo>
                      <a:pt x="35" y="179"/>
                      <a:pt x="86" y="88"/>
                      <a:pt x="150" y="6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60" y="4"/>
                      <a:pt x="160" y="4"/>
                      <a:pt x="160" y="4"/>
                    </a:cubicBezTo>
                    <a:cubicBezTo>
                      <a:pt x="248" y="67"/>
                      <a:pt x="329" y="146"/>
                      <a:pt x="394" y="232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19" y="158"/>
                      <a:pt x="242" y="82"/>
                      <a:pt x="157" y="20"/>
                    </a:cubicBezTo>
                    <a:cubicBezTo>
                      <a:pt x="96" y="100"/>
                      <a:pt x="48" y="188"/>
                      <a:pt x="14" y="28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9"/>
              <p:cNvSpPr>
                <a:spLocks noEditPoints="1"/>
              </p:cNvSpPr>
              <p:nvPr userDrawn="1"/>
            </p:nvSpPr>
            <p:spPr bwMode="auto">
              <a:xfrm>
                <a:off x="1751" y="-2"/>
                <a:ext cx="1312" cy="3242"/>
              </a:xfrm>
              <a:custGeom>
                <a:avLst/>
                <a:gdLst>
                  <a:gd name="T0" fmla="*/ 410 w 573"/>
                  <a:gd name="T1" fmla="*/ 531 h 1417"/>
                  <a:gd name="T2" fmla="*/ 350 w 573"/>
                  <a:gd name="T3" fmla="*/ 425 h 1417"/>
                  <a:gd name="T4" fmla="*/ 304 w 573"/>
                  <a:gd name="T5" fmla="*/ 353 h 1417"/>
                  <a:gd name="T6" fmla="*/ 303 w 573"/>
                  <a:gd name="T7" fmla="*/ 352 h 1417"/>
                  <a:gd name="T8" fmla="*/ 262 w 573"/>
                  <a:gd name="T9" fmla="*/ 295 h 1417"/>
                  <a:gd name="T10" fmla="*/ 258 w 573"/>
                  <a:gd name="T11" fmla="*/ 289 h 1417"/>
                  <a:gd name="T12" fmla="*/ 199 w 573"/>
                  <a:gd name="T13" fmla="*/ 212 h 1417"/>
                  <a:gd name="T14" fmla="*/ 188 w 573"/>
                  <a:gd name="T15" fmla="*/ 198 h 1417"/>
                  <a:gd name="T16" fmla="*/ 11 w 573"/>
                  <a:gd name="T17" fmla="*/ 0 h 1417"/>
                  <a:gd name="T18" fmla="*/ 0 w 573"/>
                  <a:gd name="T19" fmla="*/ 11 h 1417"/>
                  <a:gd name="T20" fmla="*/ 291 w 573"/>
                  <a:gd name="T21" fmla="*/ 361 h 1417"/>
                  <a:gd name="T22" fmla="*/ 291 w 573"/>
                  <a:gd name="T23" fmla="*/ 361 h 1417"/>
                  <a:gd name="T24" fmla="*/ 306 w 573"/>
                  <a:gd name="T25" fmla="*/ 383 h 1417"/>
                  <a:gd name="T26" fmla="*/ 186 w 573"/>
                  <a:gd name="T27" fmla="*/ 729 h 1417"/>
                  <a:gd name="T28" fmla="*/ 184 w 573"/>
                  <a:gd name="T29" fmla="*/ 740 h 1417"/>
                  <a:gd name="T30" fmla="*/ 173 w 573"/>
                  <a:gd name="T31" fmla="*/ 1120 h 1417"/>
                  <a:gd name="T32" fmla="*/ 311 w 573"/>
                  <a:gd name="T33" fmla="*/ 1393 h 1417"/>
                  <a:gd name="T34" fmla="*/ 388 w 573"/>
                  <a:gd name="T35" fmla="*/ 1417 h 1417"/>
                  <a:gd name="T36" fmla="*/ 427 w 573"/>
                  <a:gd name="T37" fmla="*/ 1412 h 1417"/>
                  <a:gd name="T38" fmla="*/ 558 w 573"/>
                  <a:gd name="T39" fmla="*/ 1182 h 1417"/>
                  <a:gd name="T40" fmla="*/ 410 w 573"/>
                  <a:gd name="T41" fmla="*/ 531 h 1417"/>
                  <a:gd name="T42" fmla="*/ 543 w 573"/>
                  <a:gd name="T43" fmla="*/ 1181 h 1417"/>
                  <a:gd name="T44" fmla="*/ 423 w 573"/>
                  <a:gd name="T45" fmla="*/ 1397 h 1417"/>
                  <a:gd name="T46" fmla="*/ 397 w 573"/>
                  <a:gd name="T47" fmla="*/ 1402 h 1417"/>
                  <a:gd name="T48" fmla="*/ 396 w 573"/>
                  <a:gd name="T49" fmla="*/ 1402 h 1417"/>
                  <a:gd name="T50" fmla="*/ 320 w 573"/>
                  <a:gd name="T51" fmla="*/ 1380 h 1417"/>
                  <a:gd name="T52" fmla="*/ 188 w 573"/>
                  <a:gd name="T53" fmla="*/ 1118 h 1417"/>
                  <a:gd name="T54" fmla="*/ 200 w 573"/>
                  <a:gd name="T55" fmla="*/ 734 h 1417"/>
                  <a:gd name="T56" fmla="*/ 209 w 573"/>
                  <a:gd name="T57" fmla="*/ 691 h 1417"/>
                  <a:gd name="T58" fmla="*/ 309 w 573"/>
                  <a:gd name="T59" fmla="*/ 408 h 1417"/>
                  <a:gd name="T60" fmla="*/ 315 w 573"/>
                  <a:gd name="T61" fmla="*/ 397 h 1417"/>
                  <a:gd name="T62" fmla="*/ 324 w 573"/>
                  <a:gd name="T63" fmla="*/ 411 h 1417"/>
                  <a:gd name="T64" fmla="*/ 397 w 573"/>
                  <a:gd name="T65" fmla="*/ 538 h 1417"/>
                  <a:gd name="T66" fmla="*/ 455 w 573"/>
                  <a:gd name="T67" fmla="*/ 664 h 1417"/>
                  <a:gd name="T68" fmla="*/ 473 w 573"/>
                  <a:gd name="T69" fmla="*/ 712 h 1417"/>
                  <a:gd name="T70" fmla="*/ 543 w 573"/>
                  <a:gd name="T71" fmla="*/ 1181 h 1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3" h="1417">
                    <a:moveTo>
                      <a:pt x="410" y="531"/>
                    </a:moveTo>
                    <a:cubicBezTo>
                      <a:pt x="392" y="496"/>
                      <a:pt x="372" y="461"/>
                      <a:pt x="350" y="425"/>
                    </a:cubicBezTo>
                    <a:cubicBezTo>
                      <a:pt x="336" y="401"/>
                      <a:pt x="320" y="377"/>
                      <a:pt x="304" y="353"/>
                    </a:cubicBezTo>
                    <a:cubicBezTo>
                      <a:pt x="303" y="353"/>
                      <a:pt x="303" y="352"/>
                      <a:pt x="303" y="352"/>
                    </a:cubicBezTo>
                    <a:cubicBezTo>
                      <a:pt x="290" y="333"/>
                      <a:pt x="276" y="314"/>
                      <a:pt x="262" y="295"/>
                    </a:cubicBezTo>
                    <a:cubicBezTo>
                      <a:pt x="261" y="293"/>
                      <a:pt x="260" y="291"/>
                      <a:pt x="258" y="289"/>
                    </a:cubicBezTo>
                    <a:cubicBezTo>
                      <a:pt x="240" y="263"/>
                      <a:pt x="220" y="238"/>
                      <a:pt x="199" y="212"/>
                    </a:cubicBezTo>
                    <a:cubicBezTo>
                      <a:pt x="196" y="208"/>
                      <a:pt x="192" y="203"/>
                      <a:pt x="188" y="198"/>
                    </a:cubicBezTo>
                    <a:cubicBezTo>
                      <a:pt x="136" y="134"/>
                      <a:pt x="77" y="68"/>
                      <a:pt x="11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9" y="133"/>
                      <a:pt x="214" y="248"/>
                      <a:pt x="291" y="361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296" y="369"/>
                      <a:pt x="301" y="376"/>
                      <a:pt x="306" y="383"/>
                    </a:cubicBezTo>
                    <a:cubicBezTo>
                      <a:pt x="249" y="491"/>
                      <a:pt x="208" y="608"/>
                      <a:pt x="186" y="729"/>
                    </a:cubicBezTo>
                    <a:cubicBezTo>
                      <a:pt x="185" y="732"/>
                      <a:pt x="184" y="736"/>
                      <a:pt x="184" y="740"/>
                    </a:cubicBezTo>
                    <a:cubicBezTo>
                      <a:pt x="161" y="865"/>
                      <a:pt x="157" y="993"/>
                      <a:pt x="173" y="1120"/>
                    </a:cubicBezTo>
                    <a:cubicBezTo>
                      <a:pt x="183" y="1199"/>
                      <a:pt x="228" y="1337"/>
                      <a:pt x="311" y="1393"/>
                    </a:cubicBezTo>
                    <a:cubicBezTo>
                      <a:pt x="336" y="1409"/>
                      <a:pt x="361" y="1417"/>
                      <a:pt x="388" y="1417"/>
                    </a:cubicBezTo>
                    <a:cubicBezTo>
                      <a:pt x="401" y="1417"/>
                      <a:pt x="414" y="1415"/>
                      <a:pt x="427" y="1412"/>
                    </a:cubicBezTo>
                    <a:cubicBezTo>
                      <a:pt x="536" y="1382"/>
                      <a:pt x="555" y="1228"/>
                      <a:pt x="558" y="1182"/>
                    </a:cubicBezTo>
                    <a:cubicBezTo>
                      <a:pt x="573" y="973"/>
                      <a:pt x="522" y="748"/>
                      <a:pt x="410" y="531"/>
                    </a:cubicBezTo>
                    <a:close/>
                    <a:moveTo>
                      <a:pt x="543" y="1181"/>
                    </a:moveTo>
                    <a:cubicBezTo>
                      <a:pt x="540" y="1225"/>
                      <a:pt x="522" y="1370"/>
                      <a:pt x="423" y="1397"/>
                    </a:cubicBezTo>
                    <a:cubicBezTo>
                      <a:pt x="414" y="1400"/>
                      <a:pt x="406" y="1401"/>
                      <a:pt x="397" y="1402"/>
                    </a:cubicBezTo>
                    <a:cubicBezTo>
                      <a:pt x="397" y="1402"/>
                      <a:pt x="396" y="1402"/>
                      <a:pt x="396" y="1402"/>
                    </a:cubicBezTo>
                    <a:cubicBezTo>
                      <a:pt x="369" y="1404"/>
                      <a:pt x="344" y="1396"/>
                      <a:pt x="320" y="1380"/>
                    </a:cubicBezTo>
                    <a:cubicBezTo>
                      <a:pt x="241" y="1328"/>
                      <a:pt x="198" y="1194"/>
                      <a:pt x="188" y="1118"/>
                    </a:cubicBezTo>
                    <a:cubicBezTo>
                      <a:pt x="172" y="990"/>
                      <a:pt x="176" y="860"/>
                      <a:pt x="200" y="734"/>
                    </a:cubicBezTo>
                    <a:cubicBezTo>
                      <a:pt x="202" y="720"/>
                      <a:pt x="205" y="705"/>
                      <a:pt x="209" y="691"/>
                    </a:cubicBezTo>
                    <a:cubicBezTo>
                      <a:pt x="231" y="593"/>
                      <a:pt x="264" y="497"/>
                      <a:pt x="309" y="408"/>
                    </a:cubicBezTo>
                    <a:cubicBezTo>
                      <a:pt x="311" y="404"/>
                      <a:pt x="313" y="401"/>
                      <a:pt x="315" y="397"/>
                    </a:cubicBezTo>
                    <a:cubicBezTo>
                      <a:pt x="318" y="402"/>
                      <a:pt x="321" y="406"/>
                      <a:pt x="324" y="411"/>
                    </a:cubicBezTo>
                    <a:cubicBezTo>
                      <a:pt x="351" y="453"/>
                      <a:pt x="375" y="496"/>
                      <a:pt x="397" y="538"/>
                    </a:cubicBezTo>
                    <a:cubicBezTo>
                      <a:pt x="418" y="580"/>
                      <a:pt x="438" y="622"/>
                      <a:pt x="455" y="664"/>
                    </a:cubicBezTo>
                    <a:cubicBezTo>
                      <a:pt x="461" y="680"/>
                      <a:pt x="467" y="696"/>
                      <a:pt x="473" y="712"/>
                    </a:cubicBezTo>
                    <a:cubicBezTo>
                      <a:pt x="530" y="870"/>
                      <a:pt x="554" y="1030"/>
                      <a:pt x="543" y="1181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30"/>
              <p:cNvSpPr/>
              <p:nvPr userDrawn="1"/>
            </p:nvSpPr>
            <p:spPr bwMode="auto">
              <a:xfrm>
                <a:off x="2172" y="426"/>
                <a:ext cx="1849" cy="981"/>
              </a:xfrm>
              <a:custGeom>
                <a:avLst/>
                <a:gdLst>
                  <a:gd name="T0" fmla="*/ 757 w 807"/>
                  <a:gd name="T1" fmla="*/ 373 h 429"/>
                  <a:gd name="T2" fmla="*/ 602 w 807"/>
                  <a:gd name="T3" fmla="*/ 429 h 429"/>
                  <a:gd name="T4" fmla="*/ 580 w 807"/>
                  <a:gd name="T5" fmla="*/ 428 h 429"/>
                  <a:gd name="T6" fmla="*/ 401 w 807"/>
                  <a:gd name="T7" fmla="*/ 374 h 429"/>
                  <a:gd name="T8" fmla="*/ 395 w 807"/>
                  <a:gd name="T9" fmla="*/ 371 h 429"/>
                  <a:gd name="T10" fmla="*/ 166 w 807"/>
                  <a:gd name="T11" fmla="*/ 238 h 429"/>
                  <a:gd name="T12" fmla="*/ 141 w 807"/>
                  <a:gd name="T13" fmla="*/ 214 h 429"/>
                  <a:gd name="T14" fmla="*/ 130 w 807"/>
                  <a:gd name="T15" fmla="*/ 202 h 429"/>
                  <a:gd name="T16" fmla="*/ 107 w 807"/>
                  <a:gd name="T17" fmla="*/ 174 h 429"/>
                  <a:gd name="T18" fmla="*/ 107 w 807"/>
                  <a:gd name="T19" fmla="*/ 174 h 429"/>
                  <a:gd name="T20" fmla="*/ 119 w 807"/>
                  <a:gd name="T21" fmla="*/ 165 h 429"/>
                  <a:gd name="T22" fmla="*/ 120 w 807"/>
                  <a:gd name="T23" fmla="*/ 166 h 429"/>
                  <a:gd name="T24" fmla="*/ 282 w 807"/>
                  <a:gd name="T25" fmla="*/ 300 h 429"/>
                  <a:gd name="T26" fmla="*/ 307 w 807"/>
                  <a:gd name="T27" fmla="*/ 313 h 429"/>
                  <a:gd name="T28" fmla="*/ 401 w 807"/>
                  <a:gd name="T29" fmla="*/ 358 h 429"/>
                  <a:gd name="T30" fmla="*/ 407 w 807"/>
                  <a:gd name="T31" fmla="*/ 360 h 429"/>
                  <a:gd name="T32" fmla="*/ 581 w 807"/>
                  <a:gd name="T33" fmla="*/ 413 h 429"/>
                  <a:gd name="T34" fmla="*/ 747 w 807"/>
                  <a:gd name="T35" fmla="*/ 362 h 429"/>
                  <a:gd name="T36" fmla="*/ 771 w 807"/>
                  <a:gd name="T37" fmla="*/ 331 h 429"/>
                  <a:gd name="T38" fmla="*/ 778 w 807"/>
                  <a:gd name="T39" fmla="*/ 318 h 429"/>
                  <a:gd name="T40" fmla="*/ 784 w 807"/>
                  <a:gd name="T41" fmla="*/ 268 h 429"/>
                  <a:gd name="T42" fmla="*/ 743 w 807"/>
                  <a:gd name="T43" fmla="*/ 202 h 429"/>
                  <a:gd name="T44" fmla="*/ 393 w 807"/>
                  <a:gd name="T45" fmla="*/ 35 h 429"/>
                  <a:gd name="T46" fmla="*/ 292 w 807"/>
                  <a:gd name="T47" fmla="*/ 23 h 429"/>
                  <a:gd name="T48" fmla="*/ 271 w 807"/>
                  <a:gd name="T49" fmla="*/ 22 h 429"/>
                  <a:gd name="T50" fmla="*/ 15 w 807"/>
                  <a:gd name="T51" fmla="*/ 25 h 429"/>
                  <a:gd name="T52" fmla="*/ 1 w 807"/>
                  <a:gd name="T53" fmla="*/ 26 h 429"/>
                  <a:gd name="T54" fmla="*/ 0 w 807"/>
                  <a:gd name="T55" fmla="*/ 12 h 429"/>
                  <a:gd name="T56" fmla="*/ 4 w 807"/>
                  <a:gd name="T57" fmla="*/ 11 h 429"/>
                  <a:gd name="T58" fmla="*/ 287 w 807"/>
                  <a:gd name="T59" fmla="*/ 8 h 429"/>
                  <a:gd name="T60" fmla="*/ 303 w 807"/>
                  <a:gd name="T61" fmla="*/ 9 h 429"/>
                  <a:gd name="T62" fmla="*/ 396 w 807"/>
                  <a:gd name="T63" fmla="*/ 21 h 429"/>
                  <a:gd name="T64" fmla="*/ 753 w 807"/>
                  <a:gd name="T65" fmla="*/ 192 h 429"/>
                  <a:gd name="T66" fmla="*/ 799 w 807"/>
                  <a:gd name="T67" fmla="*/ 266 h 429"/>
                  <a:gd name="T68" fmla="*/ 757 w 807"/>
                  <a:gd name="T69" fmla="*/ 37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7" h="429">
                    <a:moveTo>
                      <a:pt x="757" y="373"/>
                    </a:moveTo>
                    <a:cubicBezTo>
                      <a:pt x="719" y="409"/>
                      <a:pt x="663" y="429"/>
                      <a:pt x="602" y="429"/>
                    </a:cubicBezTo>
                    <a:cubicBezTo>
                      <a:pt x="595" y="429"/>
                      <a:pt x="587" y="429"/>
                      <a:pt x="580" y="428"/>
                    </a:cubicBezTo>
                    <a:cubicBezTo>
                      <a:pt x="516" y="423"/>
                      <a:pt x="456" y="399"/>
                      <a:pt x="401" y="374"/>
                    </a:cubicBezTo>
                    <a:cubicBezTo>
                      <a:pt x="395" y="371"/>
                      <a:pt x="395" y="371"/>
                      <a:pt x="395" y="371"/>
                    </a:cubicBezTo>
                    <a:cubicBezTo>
                      <a:pt x="312" y="334"/>
                      <a:pt x="233" y="297"/>
                      <a:pt x="166" y="238"/>
                    </a:cubicBezTo>
                    <a:cubicBezTo>
                      <a:pt x="157" y="231"/>
                      <a:pt x="149" y="222"/>
                      <a:pt x="141" y="214"/>
                    </a:cubicBezTo>
                    <a:cubicBezTo>
                      <a:pt x="137" y="210"/>
                      <a:pt x="133" y="206"/>
                      <a:pt x="130" y="202"/>
                    </a:cubicBezTo>
                    <a:cubicBezTo>
                      <a:pt x="122" y="193"/>
                      <a:pt x="115" y="184"/>
                      <a:pt x="107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19" y="165"/>
                      <a:pt x="119" y="165"/>
                      <a:pt x="119" y="165"/>
                    </a:cubicBezTo>
                    <a:cubicBezTo>
                      <a:pt x="119" y="165"/>
                      <a:pt x="119" y="166"/>
                      <a:pt x="120" y="166"/>
                    </a:cubicBezTo>
                    <a:cubicBezTo>
                      <a:pt x="165" y="226"/>
                      <a:pt x="221" y="267"/>
                      <a:pt x="282" y="300"/>
                    </a:cubicBezTo>
                    <a:cubicBezTo>
                      <a:pt x="291" y="305"/>
                      <a:pt x="299" y="309"/>
                      <a:pt x="307" y="313"/>
                    </a:cubicBezTo>
                    <a:cubicBezTo>
                      <a:pt x="338" y="329"/>
                      <a:pt x="369" y="343"/>
                      <a:pt x="401" y="358"/>
                    </a:cubicBezTo>
                    <a:cubicBezTo>
                      <a:pt x="407" y="360"/>
                      <a:pt x="407" y="360"/>
                      <a:pt x="407" y="360"/>
                    </a:cubicBezTo>
                    <a:cubicBezTo>
                      <a:pt x="461" y="385"/>
                      <a:pt x="520" y="408"/>
                      <a:pt x="581" y="413"/>
                    </a:cubicBezTo>
                    <a:cubicBezTo>
                      <a:pt x="647" y="419"/>
                      <a:pt x="707" y="400"/>
                      <a:pt x="747" y="362"/>
                    </a:cubicBezTo>
                    <a:cubicBezTo>
                      <a:pt x="756" y="354"/>
                      <a:pt x="764" y="343"/>
                      <a:pt x="771" y="331"/>
                    </a:cubicBezTo>
                    <a:cubicBezTo>
                      <a:pt x="774" y="327"/>
                      <a:pt x="776" y="322"/>
                      <a:pt x="778" y="318"/>
                    </a:cubicBezTo>
                    <a:cubicBezTo>
                      <a:pt x="784" y="302"/>
                      <a:pt x="787" y="285"/>
                      <a:pt x="784" y="268"/>
                    </a:cubicBezTo>
                    <a:cubicBezTo>
                      <a:pt x="779" y="242"/>
                      <a:pt x="760" y="220"/>
                      <a:pt x="743" y="202"/>
                    </a:cubicBezTo>
                    <a:cubicBezTo>
                      <a:pt x="635" y="95"/>
                      <a:pt x="493" y="52"/>
                      <a:pt x="393" y="35"/>
                    </a:cubicBezTo>
                    <a:cubicBezTo>
                      <a:pt x="359" y="30"/>
                      <a:pt x="326" y="26"/>
                      <a:pt x="292" y="23"/>
                    </a:cubicBezTo>
                    <a:cubicBezTo>
                      <a:pt x="285" y="22"/>
                      <a:pt x="278" y="22"/>
                      <a:pt x="271" y="22"/>
                    </a:cubicBezTo>
                    <a:cubicBezTo>
                      <a:pt x="181" y="16"/>
                      <a:pt x="94" y="20"/>
                      <a:pt x="15" y="25"/>
                    </a:cubicBezTo>
                    <a:cubicBezTo>
                      <a:pt x="11" y="26"/>
                      <a:pt x="6" y="26"/>
                      <a:pt x="1" y="2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3" y="11"/>
                      <a:pt x="4" y="11"/>
                    </a:cubicBezTo>
                    <a:cubicBezTo>
                      <a:pt x="90" y="5"/>
                      <a:pt x="187" y="0"/>
                      <a:pt x="287" y="8"/>
                    </a:cubicBezTo>
                    <a:cubicBezTo>
                      <a:pt x="293" y="8"/>
                      <a:pt x="298" y="9"/>
                      <a:pt x="303" y="9"/>
                    </a:cubicBezTo>
                    <a:cubicBezTo>
                      <a:pt x="334" y="12"/>
                      <a:pt x="365" y="16"/>
                      <a:pt x="396" y="21"/>
                    </a:cubicBezTo>
                    <a:cubicBezTo>
                      <a:pt x="542" y="45"/>
                      <a:pt x="666" y="105"/>
                      <a:pt x="753" y="192"/>
                    </a:cubicBezTo>
                    <a:cubicBezTo>
                      <a:pt x="771" y="210"/>
                      <a:pt x="793" y="235"/>
                      <a:pt x="799" y="266"/>
                    </a:cubicBezTo>
                    <a:cubicBezTo>
                      <a:pt x="807" y="308"/>
                      <a:pt x="782" y="349"/>
                      <a:pt x="757" y="37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31"/>
              <p:cNvSpPr/>
              <p:nvPr userDrawn="1"/>
            </p:nvSpPr>
            <p:spPr bwMode="auto">
              <a:xfrm>
                <a:off x="2339" y="636"/>
                <a:ext cx="1638" cy="558"/>
              </a:xfrm>
              <a:custGeom>
                <a:avLst/>
                <a:gdLst>
                  <a:gd name="T0" fmla="*/ 708 w 715"/>
                  <a:gd name="T1" fmla="*/ 244 h 244"/>
                  <a:gd name="T2" fmla="*/ 0 w 715"/>
                  <a:gd name="T3" fmla="*/ 15 h 244"/>
                  <a:gd name="T4" fmla="*/ 2 w 715"/>
                  <a:gd name="T5" fmla="*/ 0 h 244"/>
                  <a:gd name="T6" fmla="*/ 715 w 715"/>
                  <a:gd name="T7" fmla="*/ 231 h 244"/>
                  <a:gd name="T8" fmla="*/ 708 w 71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5" h="244">
                    <a:moveTo>
                      <a:pt x="708" y="244"/>
                    </a:moveTo>
                    <a:cubicBezTo>
                      <a:pt x="486" y="125"/>
                      <a:pt x="248" y="48"/>
                      <a:pt x="0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52" y="33"/>
                      <a:pt x="491" y="111"/>
                      <a:pt x="715" y="231"/>
                    </a:cubicBezTo>
                    <a:lnTo>
                      <a:pt x="708" y="244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2"/>
              <p:cNvSpPr/>
              <p:nvPr userDrawn="1"/>
            </p:nvSpPr>
            <p:spPr bwMode="auto">
              <a:xfrm>
                <a:off x="2404" y="888"/>
                <a:ext cx="286" cy="2318"/>
              </a:xfrm>
              <a:custGeom>
                <a:avLst/>
                <a:gdLst>
                  <a:gd name="T0" fmla="*/ 111 w 125"/>
                  <a:gd name="T1" fmla="*/ 1013 h 1013"/>
                  <a:gd name="T2" fmla="*/ 26 w 125"/>
                  <a:gd name="T3" fmla="*/ 0 h 1013"/>
                  <a:gd name="T4" fmla="*/ 40 w 125"/>
                  <a:gd name="T5" fmla="*/ 1 h 1013"/>
                  <a:gd name="T6" fmla="*/ 125 w 125"/>
                  <a:gd name="T7" fmla="*/ 1010 h 1013"/>
                  <a:gd name="T8" fmla="*/ 111 w 125"/>
                  <a:gd name="T9" fmla="*/ 1013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013">
                    <a:moveTo>
                      <a:pt x="111" y="1013"/>
                    </a:moveTo>
                    <a:cubicBezTo>
                      <a:pt x="28" y="682"/>
                      <a:pt x="0" y="341"/>
                      <a:pt x="26" y="0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14" y="340"/>
                      <a:pt x="43" y="680"/>
                      <a:pt x="125" y="1010"/>
                    </a:cubicBezTo>
                    <a:lnTo>
                      <a:pt x="111" y="101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33"/>
              <p:cNvSpPr/>
              <p:nvPr userDrawn="1"/>
            </p:nvSpPr>
            <p:spPr bwMode="auto">
              <a:xfrm>
                <a:off x="2610" y="444"/>
                <a:ext cx="268" cy="718"/>
              </a:xfrm>
              <a:custGeom>
                <a:avLst/>
                <a:gdLst>
                  <a:gd name="T0" fmla="*/ 117 w 117"/>
                  <a:gd name="T1" fmla="*/ 307 h 314"/>
                  <a:gd name="T2" fmla="*/ 104 w 117"/>
                  <a:gd name="T3" fmla="*/ 314 h 314"/>
                  <a:gd name="T4" fmla="*/ 91 w 117"/>
                  <a:gd name="T5" fmla="*/ 292 h 314"/>
                  <a:gd name="T6" fmla="*/ 4 w 117"/>
                  <a:gd name="T7" fmla="*/ 119 h 314"/>
                  <a:gd name="T8" fmla="*/ 2 w 117"/>
                  <a:gd name="T9" fmla="*/ 114 h 314"/>
                  <a:gd name="T10" fmla="*/ 0 w 117"/>
                  <a:gd name="T11" fmla="*/ 110 h 314"/>
                  <a:gd name="T12" fmla="*/ 2 w 117"/>
                  <a:gd name="T13" fmla="*/ 107 h 314"/>
                  <a:gd name="T14" fmla="*/ 4 w 117"/>
                  <a:gd name="T15" fmla="*/ 104 h 314"/>
                  <a:gd name="T16" fmla="*/ 80 w 117"/>
                  <a:gd name="T17" fmla="*/ 14 h 314"/>
                  <a:gd name="T18" fmla="*/ 96 w 117"/>
                  <a:gd name="T19" fmla="*/ 0 h 314"/>
                  <a:gd name="T20" fmla="*/ 112 w 117"/>
                  <a:gd name="T21" fmla="*/ 1 h 314"/>
                  <a:gd name="T22" fmla="*/ 115 w 117"/>
                  <a:gd name="T23" fmla="*/ 5 h 314"/>
                  <a:gd name="T24" fmla="*/ 101 w 117"/>
                  <a:gd name="T25" fmla="*/ 15 h 314"/>
                  <a:gd name="T26" fmla="*/ 20 w 117"/>
                  <a:gd name="T27" fmla="*/ 107 h 314"/>
                  <a:gd name="T28" fmla="*/ 17 w 117"/>
                  <a:gd name="T29" fmla="*/ 111 h 314"/>
                  <a:gd name="T30" fmla="*/ 22 w 117"/>
                  <a:gd name="T31" fmla="*/ 122 h 314"/>
                  <a:gd name="T32" fmla="*/ 116 w 117"/>
                  <a:gd name="T33" fmla="*/ 305 h 314"/>
                  <a:gd name="T34" fmla="*/ 117 w 117"/>
                  <a:gd name="T35" fmla="*/ 307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7" h="314">
                    <a:moveTo>
                      <a:pt x="117" y="307"/>
                    </a:moveTo>
                    <a:cubicBezTo>
                      <a:pt x="104" y="314"/>
                      <a:pt x="104" y="314"/>
                      <a:pt x="104" y="314"/>
                    </a:cubicBezTo>
                    <a:cubicBezTo>
                      <a:pt x="100" y="307"/>
                      <a:pt x="96" y="300"/>
                      <a:pt x="91" y="292"/>
                    </a:cubicBezTo>
                    <a:cubicBezTo>
                      <a:pt x="59" y="236"/>
                      <a:pt x="30" y="178"/>
                      <a:pt x="4" y="119"/>
                    </a:cubicBezTo>
                    <a:cubicBezTo>
                      <a:pt x="3" y="117"/>
                      <a:pt x="3" y="116"/>
                      <a:pt x="2" y="114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6"/>
                      <a:pt x="4" y="105"/>
                      <a:pt x="4" y="104"/>
                    </a:cubicBezTo>
                    <a:cubicBezTo>
                      <a:pt x="24" y="70"/>
                      <a:pt x="50" y="39"/>
                      <a:pt x="80" y="14"/>
                    </a:cubicBezTo>
                    <a:cubicBezTo>
                      <a:pt x="85" y="9"/>
                      <a:pt x="91" y="4"/>
                      <a:pt x="96" y="0"/>
                    </a:cubicBezTo>
                    <a:cubicBezTo>
                      <a:pt x="102" y="0"/>
                      <a:pt x="107" y="1"/>
                      <a:pt x="112" y="1"/>
                    </a:cubicBezTo>
                    <a:cubicBezTo>
                      <a:pt x="115" y="5"/>
                      <a:pt x="115" y="5"/>
                      <a:pt x="115" y="5"/>
                    </a:cubicBezTo>
                    <a:cubicBezTo>
                      <a:pt x="110" y="8"/>
                      <a:pt x="106" y="11"/>
                      <a:pt x="101" y="15"/>
                    </a:cubicBezTo>
                    <a:cubicBezTo>
                      <a:pt x="69" y="41"/>
                      <a:pt x="41" y="72"/>
                      <a:pt x="20" y="107"/>
                    </a:cubicBezTo>
                    <a:cubicBezTo>
                      <a:pt x="19" y="108"/>
                      <a:pt x="18" y="110"/>
                      <a:pt x="17" y="111"/>
                    </a:cubicBezTo>
                    <a:cubicBezTo>
                      <a:pt x="19" y="115"/>
                      <a:pt x="20" y="119"/>
                      <a:pt x="22" y="122"/>
                    </a:cubicBezTo>
                    <a:cubicBezTo>
                      <a:pt x="50" y="185"/>
                      <a:pt x="81" y="247"/>
                      <a:pt x="116" y="305"/>
                    </a:cubicBezTo>
                    <a:cubicBezTo>
                      <a:pt x="117" y="306"/>
                      <a:pt x="117" y="306"/>
                      <a:pt x="117" y="307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34"/>
              <p:cNvSpPr/>
              <p:nvPr userDrawn="1"/>
            </p:nvSpPr>
            <p:spPr bwMode="auto">
              <a:xfrm>
                <a:off x="2163" y="1261"/>
                <a:ext cx="696" cy="441"/>
              </a:xfrm>
              <a:custGeom>
                <a:avLst/>
                <a:gdLst>
                  <a:gd name="T0" fmla="*/ 13 w 304"/>
                  <a:gd name="T1" fmla="*/ 193 h 193"/>
                  <a:gd name="T2" fmla="*/ 0 w 304"/>
                  <a:gd name="T3" fmla="*/ 186 h 193"/>
                  <a:gd name="T4" fmla="*/ 126 w 304"/>
                  <a:gd name="T5" fmla="*/ 4 h 193"/>
                  <a:gd name="T6" fmla="*/ 130 w 304"/>
                  <a:gd name="T7" fmla="*/ 0 h 193"/>
                  <a:gd name="T8" fmla="*/ 135 w 304"/>
                  <a:gd name="T9" fmla="*/ 2 h 193"/>
                  <a:gd name="T10" fmla="*/ 304 w 304"/>
                  <a:gd name="T11" fmla="*/ 152 h 193"/>
                  <a:gd name="T12" fmla="*/ 292 w 304"/>
                  <a:gd name="T13" fmla="*/ 161 h 193"/>
                  <a:gd name="T14" fmla="*/ 134 w 304"/>
                  <a:gd name="T15" fmla="*/ 18 h 193"/>
                  <a:gd name="T16" fmla="*/ 13 w 304"/>
                  <a:gd name="T17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193">
                    <a:moveTo>
                      <a:pt x="13" y="193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37" y="122"/>
                      <a:pt x="79" y="61"/>
                      <a:pt x="126" y="4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99" y="30"/>
                      <a:pt x="259" y="84"/>
                      <a:pt x="304" y="152"/>
                    </a:cubicBezTo>
                    <a:cubicBezTo>
                      <a:pt x="292" y="161"/>
                      <a:pt x="292" y="161"/>
                      <a:pt x="292" y="161"/>
                    </a:cubicBezTo>
                    <a:cubicBezTo>
                      <a:pt x="249" y="96"/>
                      <a:pt x="193" y="46"/>
                      <a:pt x="134" y="18"/>
                    </a:cubicBezTo>
                    <a:cubicBezTo>
                      <a:pt x="89" y="72"/>
                      <a:pt x="48" y="131"/>
                      <a:pt x="13" y="19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1"/>
            </p:custDataLst>
          </p:nvPr>
        </p:nvSpPr>
        <p:spPr>
          <a:xfrm>
            <a:off x="214789" y="204788"/>
            <a:ext cx="8712041" cy="473392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15" baseline="0" dirty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2"/>
            </p:custDataLst>
          </p:nvPr>
        </p:nvSpPr>
        <p:spPr>
          <a:xfrm>
            <a:off x="961200" y="936900"/>
            <a:ext cx="7219800" cy="542700"/>
          </a:xfrm>
        </p:spPr>
        <p:txBody>
          <a:bodyPr anchor="ctr"/>
          <a:lstStyle>
            <a:lvl1pPr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3"/>
            </p:custDataLst>
          </p:nvPr>
        </p:nvSpPr>
        <p:spPr>
          <a:xfrm>
            <a:off x="960835" y="1622700"/>
            <a:ext cx="7219950" cy="25839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4" name="Freeform 6"/>
          <p:cNvSpPr/>
          <p:nvPr userDrawn="1">
            <p:custDataLst>
              <p:tags r:id="rId7"/>
            </p:custDataLst>
          </p:nvPr>
        </p:nvSpPr>
        <p:spPr>
          <a:xfrm>
            <a:off x="8383602" y="4531214"/>
            <a:ext cx="714143" cy="640677"/>
          </a:xfrm>
          <a:custGeom>
            <a:avLst/>
            <a:gdLst>
              <a:gd name="connsiteX0" fmla="*/ 476095 w 952190"/>
              <a:gd name="connsiteY0" fmla="*/ 0 h 854236"/>
              <a:gd name="connsiteX1" fmla="*/ 952190 w 952190"/>
              <a:gd name="connsiteY1" fmla="*/ 476095 h 854236"/>
              <a:gd name="connsiteX2" fmla="*/ 574051 w 952190"/>
              <a:gd name="connsiteY2" fmla="*/ 854236 h 854236"/>
              <a:gd name="connsiteX3" fmla="*/ 378138 w 952190"/>
              <a:gd name="connsiteY3" fmla="*/ 854235 h 854236"/>
              <a:gd name="connsiteX4" fmla="*/ 0 w 952190"/>
              <a:gd name="connsiteY4" fmla="*/ 476096 h 85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190" h="854236">
                <a:moveTo>
                  <a:pt x="476095" y="0"/>
                </a:moveTo>
                <a:lnTo>
                  <a:pt x="952190" y="476095"/>
                </a:lnTo>
                <a:lnTo>
                  <a:pt x="574051" y="854236"/>
                </a:lnTo>
                <a:lnTo>
                  <a:pt x="378138" y="854235"/>
                </a:lnTo>
                <a:lnTo>
                  <a:pt x="0" y="4760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latin typeface="Arial" panose="020B0604020202020204" pitchFamily="34" charset="0"/>
            </a:endParaRPr>
          </a:p>
        </p:txBody>
      </p:sp>
      <p:sp>
        <p:nvSpPr>
          <p:cNvPr id="15" name="Rectangle 10"/>
          <p:cNvSpPr/>
          <p:nvPr userDrawn="1">
            <p:custDataLst>
              <p:tags r:id="rId8"/>
            </p:custDataLst>
          </p:nvPr>
        </p:nvSpPr>
        <p:spPr>
          <a:xfrm>
            <a:off x="8549288" y="4322948"/>
            <a:ext cx="254251" cy="254250"/>
          </a:xfrm>
          <a:custGeom>
            <a:avLst/>
            <a:gdLst>
              <a:gd name="connsiteX0" fmla="*/ 169501 w 339001"/>
              <a:gd name="connsiteY0" fmla="*/ 0 h 339000"/>
              <a:gd name="connsiteX1" fmla="*/ 339001 w 339001"/>
              <a:gd name="connsiteY1" fmla="*/ 169500 h 339000"/>
              <a:gd name="connsiteX2" fmla="*/ 169500 w 339001"/>
              <a:gd name="connsiteY2" fmla="*/ 339000 h 339000"/>
              <a:gd name="connsiteX3" fmla="*/ 0 w 339001"/>
              <a:gd name="connsiteY3" fmla="*/ 169500 h 33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01" h="339000">
                <a:moveTo>
                  <a:pt x="169501" y="0"/>
                </a:moveTo>
                <a:lnTo>
                  <a:pt x="339001" y="169500"/>
                </a:lnTo>
                <a:lnTo>
                  <a:pt x="169500" y="339000"/>
                </a:lnTo>
                <a:lnTo>
                  <a:pt x="0" y="1695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latin typeface="Arial" panose="020B0604020202020204" pitchFamily="34" charset="0"/>
            </a:endParaRPr>
          </a:p>
        </p:txBody>
      </p:sp>
      <p:sp>
        <p:nvSpPr>
          <p:cNvPr id="16" name="Rectangle 11"/>
          <p:cNvSpPr/>
          <p:nvPr userDrawn="1">
            <p:custDataLst>
              <p:tags r:id="rId9"/>
            </p:custDataLst>
          </p:nvPr>
        </p:nvSpPr>
        <p:spPr>
          <a:xfrm>
            <a:off x="8840209" y="4400688"/>
            <a:ext cx="99870" cy="99869"/>
          </a:xfrm>
          <a:custGeom>
            <a:avLst/>
            <a:gdLst>
              <a:gd name="connsiteX0" fmla="*/ 66579 w 133160"/>
              <a:gd name="connsiteY0" fmla="*/ 0 h 133159"/>
              <a:gd name="connsiteX1" fmla="*/ 133160 w 133160"/>
              <a:gd name="connsiteY1" fmla="*/ 66579 h 133159"/>
              <a:gd name="connsiteX2" fmla="*/ 66579 w 133160"/>
              <a:gd name="connsiteY2" fmla="*/ 133159 h 133159"/>
              <a:gd name="connsiteX3" fmla="*/ 0 w 133160"/>
              <a:gd name="connsiteY3" fmla="*/ 66579 h 13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160" h="133159">
                <a:moveTo>
                  <a:pt x="66579" y="0"/>
                </a:moveTo>
                <a:lnTo>
                  <a:pt x="133160" y="66579"/>
                </a:lnTo>
                <a:lnTo>
                  <a:pt x="66579" y="133159"/>
                </a:lnTo>
                <a:lnTo>
                  <a:pt x="0" y="6657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latin typeface="Arial" panose="020B0604020202020204" pitchFamily="34" charset="0"/>
            </a:endParaRPr>
          </a:p>
        </p:txBody>
      </p:sp>
      <p:sp>
        <p:nvSpPr>
          <p:cNvPr id="17" name="Freeform 12"/>
          <p:cNvSpPr/>
          <p:nvPr userDrawn="1">
            <p:custDataLst>
              <p:tags r:id="rId10"/>
            </p:custDataLst>
          </p:nvPr>
        </p:nvSpPr>
        <p:spPr>
          <a:xfrm>
            <a:off x="5978" y="-16399"/>
            <a:ext cx="834837" cy="448459"/>
          </a:xfrm>
          <a:custGeom>
            <a:avLst/>
            <a:gdLst>
              <a:gd name="connsiteX0" fmla="*/ 1113116 w 1113116"/>
              <a:gd name="connsiteY0" fmla="*/ 0 h 597945"/>
              <a:gd name="connsiteX1" fmla="*/ 515169 w 1113116"/>
              <a:gd name="connsiteY1" fmla="*/ 597945 h 597945"/>
              <a:gd name="connsiteX2" fmla="*/ 1 w 1113116"/>
              <a:gd name="connsiteY2" fmla="*/ 82776 h 597945"/>
              <a:gd name="connsiteX3" fmla="*/ 0 w 1113116"/>
              <a:gd name="connsiteY3" fmla="*/ 1 h 5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116" h="597945">
                <a:moveTo>
                  <a:pt x="1113116" y="0"/>
                </a:moveTo>
                <a:lnTo>
                  <a:pt x="515169" y="597945"/>
                </a:lnTo>
                <a:lnTo>
                  <a:pt x="1" y="8277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latin typeface="Arial" panose="020B0604020202020204" pitchFamily="34" charset="0"/>
            </a:endParaRPr>
          </a:p>
        </p:txBody>
      </p:sp>
      <p:sp>
        <p:nvSpPr>
          <p:cNvPr id="18" name="Rectangle 13"/>
          <p:cNvSpPr/>
          <p:nvPr userDrawn="1">
            <p:custDataLst>
              <p:tags r:id="rId11"/>
            </p:custDataLst>
          </p:nvPr>
        </p:nvSpPr>
        <p:spPr>
          <a:xfrm>
            <a:off x="251491" y="48434"/>
            <a:ext cx="537353" cy="537353"/>
          </a:xfrm>
          <a:custGeom>
            <a:avLst/>
            <a:gdLst>
              <a:gd name="connsiteX0" fmla="*/ 358236 w 716470"/>
              <a:gd name="connsiteY0" fmla="*/ 0 h 716470"/>
              <a:gd name="connsiteX1" fmla="*/ 716470 w 716470"/>
              <a:gd name="connsiteY1" fmla="*/ 358236 h 716470"/>
              <a:gd name="connsiteX2" fmla="*/ 358236 w 716470"/>
              <a:gd name="connsiteY2" fmla="*/ 716470 h 716470"/>
              <a:gd name="connsiteX3" fmla="*/ 0 w 716470"/>
              <a:gd name="connsiteY3" fmla="*/ 358235 h 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470" h="716470">
                <a:moveTo>
                  <a:pt x="358236" y="0"/>
                </a:moveTo>
                <a:lnTo>
                  <a:pt x="716470" y="358236"/>
                </a:lnTo>
                <a:lnTo>
                  <a:pt x="358236" y="716470"/>
                </a:lnTo>
                <a:lnTo>
                  <a:pt x="0" y="3582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4762" y="-3334"/>
            <a:ext cx="3709035" cy="514969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15" baseline="0" dirty="0"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22" name="组合 21"/>
          <p:cNvGrpSpPr/>
          <p:nvPr userDrawn="1">
            <p:custDataLst>
              <p:tags r:id="rId2"/>
            </p:custDataLst>
          </p:nvPr>
        </p:nvGrpSpPr>
        <p:grpSpPr>
          <a:xfrm>
            <a:off x="9773" y="-145466"/>
            <a:ext cx="1094959" cy="891749"/>
            <a:chOff x="13031" y="-193955"/>
            <a:chExt cx="1459945" cy="1188999"/>
          </a:xfrm>
        </p:grpSpPr>
        <p:sp>
          <p:nvSpPr>
            <p:cNvPr id="19" name="任意多边形: 形状 18"/>
            <p:cNvSpPr/>
            <p:nvPr userDrawn="1">
              <p:custDataLst>
                <p:tags r:id="rId9"/>
              </p:custDataLst>
            </p:nvPr>
          </p:nvSpPr>
          <p:spPr>
            <a:xfrm rot="9000000">
              <a:off x="13031" y="-193955"/>
              <a:ext cx="849206" cy="759056"/>
            </a:xfrm>
            <a:custGeom>
              <a:avLst/>
              <a:gdLst>
                <a:gd name="connsiteX0" fmla="*/ 0 w 849206"/>
                <a:gd name="connsiteY0" fmla="*/ 348665 h 759056"/>
                <a:gd name="connsiteX1" fmla="*/ 0 w 849206"/>
                <a:gd name="connsiteY1" fmla="*/ 0 h 759056"/>
                <a:gd name="connsiteX2" fmla="*/ 849206 w 849206"/>
                <a:gd name="connsiteY2" fmla="*/ 0 h 759056"/>
                <a:gd name="connsiteX3" fmla="*/ 849206 w 849206"/>
                <a:gd name="connsiteY3" fmla="*/ 519363 h 759056"/>
                <a:gd name="connsiteX4" fmla="*/ 710819 w 849206"/>
                <a:gd name="connsiteY4" fmla="*/ 759056 h 75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206" h="759056">
                  <a:moveTo>
                    <a:pt x="0" y="348665"/>
                  </a:moveTo>
                  <a:lnTo>
                    <a:pt x="0" y="0"/>
                  </a:lnTo>
                  <a:lnTo>
                    <a:pt x="849206" y="0"/>
                  </a:lnTo>
                  <a:lnTo>
                    <a:pt x="849206" y="519363"/>
                  </a:lnTo>
                  <a:lnTo>
                    <a:pt x="710819" y="759056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10"/>
              </p:custDataLst>
            </p:nvPr>
          </p:nvSpPr>
          <p:spPr>
            <a:xfrm rot="9000000">
              <a:off x="15555" y="427073"/>
              <a:ext cx="567971" cy="567971"/>
            </a:xfrm>
            <a:custGeom>
              <a:avLst/>
              <a:gdLst>
                <a:gd name="connsiteX0" fmla="*/ 0 w 567971"/>
                <a:gd name="connsiteY0" fmla="*/ 567971 h 567971"/>
                <a:gd name="connsiteX1" fmla="*/ 0 w 567971"/>
                <a:gd name="connsiteY1" fmla="*/ 0 h 567971"/>
                <a:gd name="connsiteX2" fmla="*/ 567971 w 567971"/>
                <a:gd name="connsiteY2" fmla="*/ 0 h 567971"/>
                <a:gd name="connsiteX3" fmla="*/ 567971 w 567971"/>
                <a:gd name="connsiteY3" fmla="*/ 391189 h 567971"/>
                <a:gd name="connsiteX4" fmla="*/ 465906 w 567971"/>
                <a:gd name="connsiteY4" fmla="*/ 567971 h 56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971" h="567971">
                  <a:moveTo>
                    <a:pt x="0" y="567971"/>
                  </a:moveTo>
                  <a:lnTo>
                    <a:pt x="0" y="0"/>
                  </a:lnTo>
                  <a:lnTo>
                    <a:pt x="567971" y="0"/>
                  </a:lnTo>
                  <a:lnTo>
                    <a:pt x="567971" y="391189"/>
                  </a:lnTo>
                  <a:lnTo>
                    <a:pt x="465906" y="56797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5" name="任意多边形: 形状 14"/>
            <p:cNvSpPr/>
            <p:nvPr userDrawn="1">
              <p:custDataLst>
                <p:tags r:id="rId11"/>
              </p:custDataLst>
            </p:nvPr>
          </p:nvSpPr>
          <p:spPr>
            <a:xfrm rot="9000000">
              <a:off x="1043349" y="-125583"/>
              <a:ext cx="429627" cy="271316"/>
            </a:xfrm>
            <a:custGeom>
              <a:avLst/>
              <a:gdLst>
                <a:gd name="connsiteX0" fmla="*/ 429627 w 429627"/>
                <a:gd name="connsiteY0" fmla="*/ 271316 h 271316"/>
                <a:gd name="connsiteX1" fmla="*/ 0 w 429627"/>
                <a:gd name="connsiteY1" fmla="*/ 23270 h 271316"/>
                <a:gd name="connsiteX2" fmla="*/ 0 w 429627"/>
                <a:gd name="connsiteY2" fmla="*/ 0 h 271316"/>
                <a:gd name="connsiteX3" fmla="*/ 429627 w 429627"/>
                <a:gd name="connsiteY3" fmla="*/ 0 h 27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627" h="271316">
                  <a:moveTo>
                    <a:pt x="429627" y="271316"/>
                  </a:moveTo>
                  <a:lnTo>
                    <a:pt x="0" y="23270"/>
                  </a:lnTo>
                  <a:lnTo>
                    <a:pt x="0" y="0"/>
                  </a:lnTo>
                  <a:lnTo>
                    <a:pt x="42962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 userDrawn="1">
              <p:custDataLst>
                <p:tags r:id="rId12"/>
              </p:custDataLst>
            </p:nvPr>
          </p:nvSpPr>
          <p:spPr>
            <a:xfrm rot="9000000">
              <a:off x="1051850" y="346253"/>
              <a:ext cx="281844" cy="281844"/>
            </a:xfrm>
            <a:prstGeom prst="rect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00"/>
            <a:ext cx="2970000" cy="661500"/>
          </a:xfrm>
        </p:spPr>
        <p:txBody>
          <a:bodyPr anchor="ctr"/>
          <a:lstStyle>
            <a:lvl1pPr>
              <a:defRPr sz="2025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00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454"/>
            <a:ext cx="4860000" cy="381595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199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15" baseline="0"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9000" y="585900"/>
            <a:ext cx="8232300" cy="469800"/>
          </a:xfrm>
        </p:spPr>
        <p:txBody>
          <a:bodyPr anchor="ctr"/>
          <a:lstStyle>
            <a:lvl1pPr algn="ctr">
              <a:defRPr sz="2025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459000" y="124470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459581" y="2106000"/>
            <a:ext cx="8224200" cy="25731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16" name="组合 15"/>
          <p:cNvGrpSpPr/>
          <p:nvPr userDrawn="1">
            <p:custDataLst>
              <p:tags r:id="rId8"/>
            </p:custDataLst>
          </p:nvPr>
        </p:nvGrpSpPr>
        <p:grpSpPr>
          <a:xfrm>
            <a:off x="9773" y="-145466"/>
            <a:ext cx="1094959" cy="891749"/>
            <a:chOff x="13031" y="-193955"/>
            <a:chExt cx="1459945" cy="1188999"/>
          </a:xfrm>
        </p:grpSpPr>
        <p:sp>
          <p:nvSpPr>
            <p:cNvPr id="17" name="任意多边形: 形状 16"/>
            <p:cNvSpPr/>
            <p:nvPr userDrawn="1">
              <p:custDataLst>
                <p:tags r:id="rId9"/>
              </p:custDataLst>
            </p:nvPr>
          </p:nvSpPr>
          <p:spPr>
            <a:xfrm rot="9000000">
              <a:off x="13031" y="-193955"/>
              <a:ext cx="849206" cy="759056"/>
            </a:xfrm>
            <a:custGeom>
              <a:avLst/>
              <a:gdLst>
                <a:gd name="connsiteX0" fmla="*/ 0 w 849206"/>
                <a:gd name="connsiteY0" fmla="*/ 348665 h 759056"/>
                <a:gd name="connsiteX1" fmla="*/ 0 w 849206"/>
                <a:gd name="connsiteY1" fmla="*/ 0 h 759056"/>
                <a:gd name="connsiteX2" fmla="*/ 849206 w 849206"/>
                <a:gd name="connsiteY2" fmla="*/ 0 h 759056"/>
                <a:gd name="connsiteX3" fmla="*/ 849206 w 849206"/>
                <a:gd name="connsiteY3" fmla="*/ 519363 h 759056"/>
                <a:gd name="connsiteX4" fmla="*/ 710819 w 849206"/>
                <a:gd name="connsiteY4" fmla="*/ 759056 h 75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206" h="759056">
                  <a:moveTo>
                    <a:pt x="0" y="348665"/>
                  </a:moveTo>
                  <a:lnTo>
                    <a:pt x="0" y="0"/>
                  </a:lnTo>
                  <a:lnTo>
                    <a:pt x="849206" y="0"/>
                  </a:lnTo>
                  <a:lnTo>
                    <a:pt x="849206" y="519363"/>
                  </a:lnTo>
                  <a:lnTo>
                    <a:pt x="710819" y="759056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10"/>
              </p:custDataLst>
            </p:nvPr>
          </p:nvSpPr>
          <p:spPr>
            <a:xfrm rot="9000000">
              <a:off x="15555" y="427073"/>
              <a:ext cx="567971" cy="567971"/>
            </a:xfrm>
            <a:custGeom>
              <a:avLst/>
              <a:gdLst>
                <a:gd name="connsiteX0" fmla="*/ 0 w 567971"/>
                <a:gd name="connsiteY0" fmla="*/ 567971 h 567971"/>
                <a:gd name="connsiteX1" fmla="*/ 0 w 567971"/>
                <a:gd name="connsiteY1" fmla="*/ 0 h 567971"/>
                <a:gd name="connsiteX2" fmla="*/ 567971 w 567971"/>
                <a:gd name="connsiteY2" fmla="*/ 0 h 567971"/>
                <a:gd name="connsiteX3" fmla="*/ 567971 w 567971"/>
                <a:gd name="connsiteY3" fmla="*/ 391189 h 567971"/>
                <a:gd name="connsiteX4" fmla="*/ 465906 w 567971"/>
                <a:gd name="connsiteY4" fmla="*/ 567971 h 56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971" h="567971">
                  <a:moveTo>
                    <a:pt x="0" y="567971"/>
                  </a:moveTo>
                  <a:lnTo>
                    <a:pt x="0" y="0"/>
                  </a:lnTo>
                  <a:lnTo>
                    <a:pt x="567971" y="0"/>
                  </a:lnTo>
                  <a:lnTo>
                    <a:pt x="567971" y="391189"/>
                  </a:lnTo>
                  <a:lnTo>
                    <a:pt x="465906" y="56797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9" name="任意多边形: 形状 18"/>
            <p:cNvSpPr/>
            <p:nvPr userDrawn="1">
              <p:custDataLst>
                <p:tags r:id="rId11"/>
              </p:custDataLst>
            </p:nvPr>
          </p:nvSpPr>
          <p:spPr>
            <a:xfrm rot="9000000">
              <a:off x="1043349" y="-125583"/>
              <a:ext cx="429627" cy="271316"/>
            </a:xfrm>
            <a:custGeom>
              <a:avLst/>
              <a:gdLst>
                <a:gd name="connsiteX0" fmla="*/ 429627 w 429627"/>
                <a:gd name="connsiteY0" fmla="*/ 271316 h 271316"/>
                <a:gd name="connsiteX1" fmla="*/ 0 w 429627"/>
                <a:gd name="connsiteY1" fmla="*/ 23270 h 271316"/>
                <a:gd name="connsiteX2" fmla="*/ 0 w 429627"/>
                <a:gd name="connsiteY2" fmla="*/ 0 h 271316"/>
                <a:gd name="connsiteX3" fmla="*/ 429627 w 429627"/>
                <a:gd name="connsiteY3" fmla="*/ 0 h 27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627" h="271316">
                  <a:moveTo>
                    <a:pt x="429627" y="271316"/>
                  </a:moveTo>
                  <a:lnTo>
                    <a:pt x="0" y="23270"/>
                  </a:lnTo>
                  <a:lnTo>
                    <a:pt x="0" y="0"/>
                  </a:lnTo>
                  <a:lnTo>
                    <a:pt x="42962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 userDrawn="1">
              <p:custDataLst>
                <p:tags r:id="rId12"/>
              </p:custDataLst>
            </p:nvPr>
          </p:nvSpPr>
          <p:spPr>
            <a:xfrm rot="9000000">
              <a:off x="1051850" y="346253"/>
              <a:ext cx="281844" cy="281844"/>
            </a:xfrm>
            <a:prstGeom prst="rect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3771901"/>
            <a:ext cx="9144000" cy="13715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15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21" name="组合 20"/>
          <p:cNvGrpSpPr/>
          <p:nvPr userDrawn="1">
            <p:custDataLst>
              <p:tags r:id="rId2"/>
            </p:custDataLst>
          </p:nvPr>
        </p:nvGrpSpPr>
        <p:grpSpPr>
          <a:xfrm>
            <a:off x="8341763" y="4180859"/>
            <a:ext cx="959360" cy="1163031"/>
            <a:chOff x="11122351" y="5574479"/>
            <a:chExt cx="1279146" cy="1550708"/>
          </a:xfrm>
        </p:grpSpPr>
        <p:sp>
          <p:nvSpPr>
            <p:cNvPr id="16" name="任意多边形: 形状 15"/>
            <p:cNvSpPr/>
            <p:nvPr userDrawn="1">
              <p:custDataLst>
                <p:tags r:id="rId9"/>
              </p:custDataLst>
            </p:nvPr>
          </p:nvSpPr>
          <p:spPr>
            <a:xfrm rot="2700000">
              <a:off x="11215764" y="6121883"/>
              <a:ext cx="1003304" cy="1003304"/>
            </a:xfrm>
            <a:custGeom>
              <a:avLst/>
              <a:gdLst>
                <a:gd name="connsiteX0" fmla="*/ 0 w 1003304"/>
                <a:gd name="connsiteY0" fmla="*/ 0 h 1003304"/>
                <a:gd name="connsiteX1" fmla="*/ 1003304 w 1003304"/>
                <a:gd name="connsiteY1" fmla="*/ 0 h 1003304"/>
                <a:gd name="connsiteX2" fmla="*/ 1003304 w 1003304"/>
                <a:gd name="connsiteY2" fmla="*/ 331584 h 1003304"/>
                <a:gd name="connsiteX3" fmla="*/ 331584 w 1003304"/>
                <a:gd name="connsiteY3" fmla="*/ 1003304 h 1003304"/>
                <a:gd name="connsiteX4" fmla="*/ 0 w 1003304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04" h="1003304">
                  <a:moveTo>
                    <a:pt x="0" y="0"/>
                  </a:moveTo>
                  <a:lnTo>
                    <a:pt x="1003304" y="0"/>
                  </a:lnTo>
                  <a:lnTo>
                    <a:pt x="1003304" y="331584"/>
                  </a:lnTo>
                  <a:lnTo>
                    <a:pt x="331584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0" name="任意多边形: 形状 19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11946744" y="6387990"/>
              <a:ext cx="368422" cy="541084"/>
            </a:xfrm>
            <a:custGeom>
              <a:avLst/>
              <a:gdLst>
                <a:gd name="connsiteX0" fmla="*/ 0 w 368422"/>
                <a:gd name="connsiteY0" fmla="*/ 0 h 541084"/>
                <a:gd name="connsiteX1" fmla="*/ 368422 w 368422"/>
                <a:gd name="connsiteY1" fmla="*/ 368422 h 541084"/>
                <a:gd name="connsiteX2" fmla="*/ 195760 w 368422"/>
                <a:gd name="connsiteY2" fmla="*/ 541084 h 541084"/>
                <a:gd name="connsiteX3" fmla="*/ 0 w 368422"/>
                <a:gd name="connsiteY3" fmla="*/ 541084 h 54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422" h="541084">
                  <a:moveTo>
                    <a:pt x="0" y="0"/>
                  </a:moveTo>
                  <a:lnTo>
                    <a:pt x="368422" y="368422"/>
                  </a:lnTo>
                  <a:lnTo>
                    <a:pt x="195760" y="541084"/>
                  </a:lnTo>
                  <a:lnTo>
                    <a:pt x="0" y="541084"/>
                  </a:lnTo>
                  <a:close/>
                </a:path>
              </a:pathLst>
            </a:custGeom>
            <a:solidFill>
              <a:srgbClr val="6E7397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3" name="矩形 12"/>
            <p:cNvSpPr/>
            <p:nvPr userDrawn="1">
              <p:custDataLst>
                <p:tags r:id="rId11"/>
              </p:custDataLst>
            </p:nvPr>
          </p:nvSpPr>
          <p:spPr>
            <a:xfrm rot="2700000">
              <a:off x="11122351" y="5636352"/>
              <a:ext cx="429627" cy="429627"/>
            </a:xfrm>
            <a:prstGeom prst="rect">
              <a:avLst/>
            </a:prstGeom>
            <a:solidFill>
              <a:srgbClr val="6E7397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4" name="矩形 13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11712742" y="5574479"/>
              <a:ext cx="281844" cy="28184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370115"/>
            <a:ext cx="8232300" cy="555986"/>
          </a:xfrm>
        </p:spPr>
        <p:txBody>
          <a:bodyPr anchor="ctr"/>
          <a:lstStyle>
            <a:lvl1pPr algn="ctr">
              <a:defRPr sz="18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0900"/>
            <a:ext cx="8243100" cy="2408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300"/>
            <a:ext cx="8251200" cy="7587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 userDrawn="1">
            <p:custDataLst>
              <p:tags r:id="rId1"/>
            </p:custDataLst>
          </p:nvPr>
        </p:nvGrpSpPr>
        <p:grpSpPr>
          <a:xfrm>
            <a:off x="8341763" y="4355210"/>
            <a:ext cx="901164" cy="1057623"/>
            <a:chOff x="11122351" y="5806946"/>
            <a:chExt cx="1201552" cy="1410164"/>
          </a:xfrm>
        </p:grpSpPr>
        <p:sp>
          <p:nvSpPr>
            <p:cNvPr id="29" name="任意多边形: 形状 28"/>
            <p:cNvSpPr/>
            <p:nvPr userDrawn="1">
              <p:custDataLst>
                <p:tags r:id="rId11"/>
              </p:custDataLst>
            </p:nvPr>
          </p:nvSpPr>
          <p:spPr>
            <a:xfrm rot="2700000">
              <a:off x="11239878" y="6296135"/>
              <a:ext cx="838647" cy="1003304"/>
            </a:xfrm>
            <a:custGeom>
              <a:avLst/>
              <a:gdLst>
                <a:gd name="connsiteX0" fmla="*/ 0 w 838647"/>
                <a:gd name="connsiteY0" fmla="*/ 0 h 1003304"/>
                <a:gd name="connsiteX1" fmla="*/ 671163 w 838647"/>
                <a:gd name="connsiteY1" fmla="*/ 0 h 1003304"/>
                <a:gd name="connsiteX2" fmla="*/ 838647 w 838647"/>
                <a:gd name="connsiteY2" fmla="*/ 167484 h 1003304"/>
                <a:gd name="connsiteX3" fmla="*/ 2826 w 838647"/>
                <a:gd name="connsiteY3" fmla="*/ 1003304 h 1003304"/>
                <a:gd name="connsiteX4" fmla="*/ 0 w 838647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647" h="1003304">
                  <a:moveTo>
                    <a:pt x="0" y="0"/>
                  </a:moveTo>
                  <a:lnTo>
                    <a:pt x="671163" y="0"/>
                  </a:lnTo>
                  <a:lnTo>
                    <a:pt x="838647" y="167484"/>
                  </a:lnTo>
                  <a:lnTo>
                    <a:pt x="2826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7" name="任意多边形: 形状 26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12017839" y="6581818"/>
              <a:ext cx="204043" cy="408085"/>
            </a:xfrm>
            <a:custGeom>
              <a:avLst/>
              <a:gdLst>
                <a:gd name="connsiteX0" fmla="*/ 0 w 204043"/>
                <a:gd name="connsiteY0" fmla="*/ 0 h 408085"/>
                <a:gd name="connsiteX1" fmla="*/ 204043 w 204043"/>
                <a:gd name="connsiteY1" fmla="*/ 204043 h 408085"/>
                <a:gd name="connsiteX2" fmla="*/ 0 w 204043"/>
                <a:gd name="connsiteY2" fmla="*/ 408085 h 40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043" h="408085">
                  <a:moveTo>
                    <a:pt x="0" y="0"/>
                  </a:moveTo>
                  <a:lnTo>
                    <a:pt x="204043" y="204043"/>
                  </a:lnTo>
                  <a:lnTo>
                    <a:pt x="0" y="408085"/>
                  </a:lnTo>
                  <a:close/>
                </a:path>
              </a:pathLst>
            </a:custGeom>
            <a:solidFill>
              <a:srgbClr val="6E7397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0" name="矩形 19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11122351" y="5868819"/>
              <a:ext cx="429627" cy="42962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1" name="矩形 20"/>
            <p:cNvSpPr/>
            <p:nvPr userDrawn="1">
              <p:custDataLst>
                <p:tags r:id="rId14"/>
              </p:custDataLst>
            </p:nvPr>
          </p:nvSpPr>
          <p:spPr>
            <a:xfrm rot="2700000">
              <a:off x="11712742" y="5806946"/>
              <a:ext cx="281844" cy="28184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15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23772"/>
            <a:ext cx="8278200" cy="482413"/>
          </a:xfrm>
        </p:spPr>
        <p:txBody>
          <a:bodyPr anchor="ctr" anchorCtr="0"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400"/>
            <a:ext cx="4006800" cy="217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400"/>
            <a:ext cx="4025700" cy="217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2600"/>
            <a:ext cx="4006800" cy="5859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09900"/>
            <a:ext cx="4025700" cy="5859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719418"/>
            <a:ext cx="9144000" cy="370466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15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19" name="组合 18"/>
          <p:cNvGrpSpPr/>
          <p:nvPr userDrawn="1">
            <p:custDataLst>
              <p:tags r:id="rId2"/>
            </p:custDataLst>
          </p:nvPr>
        </p:nvGrpSpPr>
        <p:grpSpPr>
          <a:xfrm>
            <a:off x="-386239" y="2328863"/>
            <a:ext cx="1218248" cy="931545"/>
            <a:chOff x="-515038" y="3104984"/>
            <a:chExt cx="1624613" cy="1242031"/>
          </a:xfrm>
        </p:grpSpPr>
        <p:sp>
          <p:nvSpPr>
            <p:cNvPr id="13" name="矩形 12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681822" y="3125283"/>
              <a:ext cx="427753" cy="427753"/>
            </a:xfrm>
            <a:prstGeom prst="rect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-515038" y="3104984"/>
              <a:ext cx="1052725" cy="1052725"/>
            </a:xfrm>
            <a:custGeom>
              <a:avLst/>
              <a:gdLst>
                <a:gd name="connsiteX0" fmla="*/ 0 w 1052725"/>
                <a:gd name="connsiteY0" fmla="*/ 0 h 1052725"/>
                <a:gd name="connsiteX1" fmla="*/ 1052725 w 1052725"/>
                <a:gd name="connsiteY1" fmla="*/ 0 h 1052725"/>
                <a:gd name="connsiteX2" fmla="*/ 1052725 w 1052725"/>
                <a:gd name="connsiteY2" fmla="*/ 1052725 h 1052725"/>
                <a:gd name="connsiteX3" fmla="*/ 1032221 w 1052725"/>
                <a:gd name="connsiteY3" fmla="*/ 1052725 h 1052725"/>
                <a:gd name="connsiteX4" fmla="*/ 0 w 1052725"/>
                <a:gd name="connsiteY4" fmla="*/ 20504 h 105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5" h="1052725">
                  <a:moveTo>
                    <a:pt x="0" y="0"/>
                  </a:moveTo>
                  <a:lnTo>
                    <a:pt x="1052725" y="0"/>
                  </a:lnTo>
                  <a:lnTo>
                    <a:pt x="1052725" y="1052725"/>
                  </a:lnTo>
                  <a:lnTo>
                    <a:pt x="1032221" y="1052725"/>
                  </a:lnTo>
                  <a:lnTo>
                    <a:pt x="0" y="2050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dirty="0"/>
            </a:p>
          </p:txBody>
        </p:sp>
        <p:sp>
          <p:nvSpPr>
            <p:cNvPr id="15" name="矩形 14"/>
            <p:cNvSpPr/>
            <p:nvPr userDrawn="1">
              <p:custDataLst>
                <p:tags r:id="rId14"/>
              </p:custDataLst>
            </p:nvPr>
          </p:nvSpPr>
          <p:spPr>
            <a:xfrm rot="2700000">
              <a:off x="478882" y="3885747"/>
              <a:ext cx="461268" cy="461268"/>
            </a:xfrm>
            <a:prstGeom prst="rect">
              <a:avLst/>
            </a:prstGeom>
            <a:solidFill>
              <a:schemeClr val="bg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20" name="组合 19"/>
          <p:cNvGrpSpPr/>
          <p:nvPr userDrawn="1">
            <p:custDataLst>
              <p:tags r:id="rId3"/>
            </p:custDataLst>
          </p:nvPr>
        </p:nvGrpSpPr>
        <p:grpSpPr>
          <a:xfrm flipH="1">
            <a:off x="8364855" y="2328863"/>
            <a:ext cx="1218248" cy="931545"/>
            <a:chOff x="-515038" y="3104984"/>
            <a:chExt cx="1624613" cy="1242031"/>
          </a:xfrm>
        </p:grpSpPr>
        <p:sp>
          <p:nvSpPr>
            <p:cNvPr id="21" name="矩形 20"/>
            <p:cNvSpPr/>
            <p:nvPr userDrawn="1">
              <p:custDataLst>
                <p:tags r:id="rId9"/>
              </p:custDataLst>
            </p:nvPr>
          </p:nvSpPr>
          <p:spPr>
            <a:xfrm rot="2700000">
              <a:off x="681822" y="3125283"/>
              <a:ext cx="427753" cy="427753"/>
            </a:xfrm>
            <a:prstGeom prst="rect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-515038" y="3104984"/>
              <a:ext cx="1052725" cy="1052725"/>
            </a:xfrm>
            <a:custGeom>
              <a:avLst/>
              <a:gdLst>
                <a:gd name="connsiteX0" fmla="*/ 0 w 1052725"/>
                <a:gd name="connsiteY0" fmla="*/ 0 h 1052725"/>
                <a:gd name="connsiteX1" fmla="*/ 1052725 w 1052725"/>
                <a:gd name="connsiteY1" fmla="*/ 0 h 1052725"/>
                <a:gd name="connsiteX2" fmla="*/ 1052725 w 1052725"/>
                <a:gd name="connsiteY2" fmla="*/ 1052725 h 1052725"/>
                <a:gd name="connsiteX3" fmla="*/ 1032221 w 1052725"/>
                <a:gd name="connsiteY3" fmla="*/ 1052725 h 1052725"/>
                <a:gd name="connsiteX4" fmla="*/ 0 w 1052725"/>
                <a:gd name="connsiteY4" fmla="*/ 20504 h 105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5" h="1052725">
                  <a:moveTo>
                    <a:pt x="0" y="0"/>
                  </a:moveTo>
                  <a:lnTo>
                    <a:pt x="1052725" y="0"/>
                  </a:lnTo>
                  <a:lnTo>
                    <a:pt x="1052725" y="1052725"/>
                  </a:lnTo>
                  <a:lnTo>
                    <a:pt x="1032221" y="1052725"/>
                  </a:lnTo>
                  <a:lnTo>
                    <a:pt x="0" y="2050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23" name="矩形 22"/>
            <p:cNvSpPr/>
            <p:nvPr userDrawn="1">
              <p:custDataLst>
                <p:tags r:id="rId11"/>
              </p:custDataLst>
            </p:nvPr>
          </p:nvSpPr>
          <p:spPr>
            <a:xfrm rot="2700000">
              <a:off x="478882" y="3885747"/>
              <a:ext cx="461268" cy="461268"/>
            </a:xfrm>
            <a:prstGeom prst="rect">
              <a:avLst/>
            </a:prstGeom>
            <a:solidFill>
              <a:schemeClr val="bg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42100" y="1004400"/>
            <a:ext cx="6858000" cy="1790100"/>
          </a:xfrm>
        </p:spPr>
        <p:txBody>
          <a:bodyPr anchor="b"/>
          <a:lstStyle>
            <a:lvl1pPr algn="ctr">
              <a:defRPr sz="3375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141810" y="2897100"/>
            <a:ext cx="6858000" cy="1242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7991000" y="4351283"/>
            <a:ext cx="1153000" cy="792217"/>
            <a:chOff x="6540500" y="3354655"/>
            <a:chExt cx="2603500" cy="1788845"/>
          </a:xfrm>
        </p:grpSpPr>
        <p:sp>
          <p:nvSpPr>
            <p:cNvPr id="41" name="任意多边形: 形状 40"/>
            <p:cNvSpPr/>
            <p:nvPr userDrawn="1"/>
          </p:nvSpPr>
          <p:spPr bwMode="auto">
            <a:xfrm flipH="1">
              <a:off x="6540500" y="3354655"/>
              <a:ext cx="2603500" cy="1788845"/>
            </a:xfrm>
            <a:custGeom>
              <a:avLst/>
              <a:gdLst>
                <a:gd name="connsiteX0" fmla="*/ 259516 w 2616815"/>
                <a:gd name="connsiteY0" fmla="*/ 229 h 1797993"/>
                <a:gd name="connsiteX1" fmla="*/ 37957 w 2616815"/>
                <a:gd name="connsiteY1" fmla="*/ 4056 h 1797993"/>
                <a:gd name="connsiteX2" fmla="*/ 0 w 2616815"/>
                <a:gd name="connsiteY2" fmla="*/ 6856 h 1797993"/>
                <a:gd name="connsiteX3" fmla="*/ 0 w 2616815"/>
                <a:gd name="connsiteY3" fmla="*/ 1797993 h 1797993"/>
                <a:gd name="connsiteX4" fmla="*/ 2616815 w 2616815"/>
                <a:gd name="connsiteY4" fmla="*/ 1797993 h 1797993"/>
                <a:gd name="connsiteX5" fmla="*/ 2613341 w 2616815"/>
                <a:gd name="connsiteY5" fmla="*/ 1718529 h 1797993"/>
                <a:gd name="connsiteX6" fmla="*/ 2474125 w 2616815"/>
                <a:gd name="connsiteY6" fmla="*/ 1188308 h 1797993"/>
                <a:gd name="connsiteX7" fmla="*/ 1896639 w 2616815"/>
                <a:gd name="connsiteY7" fmla="*/ 388461 h 1797993"/>
                <a:gd name="connsiteX8" fmla="*/ 1563210 w 2616815"/>
                <a:gd name="connsiteY8" fmla="*/ 233652 h 1797993"/>
                <a:gd name="connsiteX9" fmla="*/ 259516 w 2616815"/>
                <a:gd name="connsiteY9" fmla="*/ 229 h 179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6815" h="1797993">
                  <a:moveTo>
                    <a:pt x="259516" y="229"/>
                  </a:moveTo>
                  <a:cubicBezTo>
                    <a:pt x="185638" y="-564"/>
                    <a:pt x="111747" y="706"/>
                    <a:pt x="37957" y="4056"/>
                  </a:cubicBezTo>
                  <a:lnTo>
                    <a:pt x="0" y="6856"/>
                  </a:lnTo>
                  <a:lnTo>
                    <a:pt x="0" y="1797993"/>
                  </a:lnTo>
                  <a:lnTo>
                    <a:pt x="2616815" y="1797993"/>
                  </a:lnTo>
                  <a:lnTo>
                    <a:pt x="2613341" y="1718529"/>
                  </a:lnTo>
                  <a:cubicBezTo>
                    <a:pt x="2595724" y="1537918"/>
                    <a:pt x="2541155" y="1356018"/>
                    <a:pt x="2474125" y="1188308"/>
                  </a:cubicBezTo>
                  <a:cubicBezTo>
                    <a:pt x="2350378" y="876969"/>
                    <a:pt x="2176789" y="569072"/>
                    <a:pt x="1896639" y="388461"/>
                  </a:cubicBezTo>
                  <a:cubicBezTo>
                    <a:pt x="1793517" y="321377"/>
                    <a:pt x="1678363" y="274934"/>
                    <a:pt x="1563210" y="233652"/>
                  </a:cubicBezTo>
                  <a:cubicBezTo>
                    <a:pt x="1145564" y="84003"/>
                    <a:pt x="702781" y="4986"/>
                    <a:pt x="259516" y="229"/>
                  </a:cubicBezTo>
                  <a:close/>
                </a:path>
              </a:pathLst>
            </a:custGeom>
            <a:solidFill>
              <a:srgbClr val="D78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Freeform 21"/>
            <p:cNvSpPr>
              <a:spLocks noEditPoints="1"/>
            </p:cNvSpPr>
            <p:nvPr userDrawn="1"/>
          </p:nvSpPr>
          <p:spPr bwMode="auto">
            <a:xfrm>
              <a:off x="8216900" y="3538904"/>
              <a:ext cx="927100" cy="1604596"/>
            </a:xfrm>
            <a:custGeom>
              <a:avLst/>
              <a:gdLst>
                <a:gd name="T0" fmla="*/ 363 w 999"/>
                <a:gd name="T1" fmla="*/ 96 h 1731"/>
                <a:gd name="T2" fmla="*/ 348 w 999"/>
                <a:gd name="T3" fmla="*/ 329 h 1731"/>
                <a:gd name="T4" fmla="*/ 411 w 999"/>
                <a:gd name="T5" fmla="*/ 584 h 1731"/>
                <a:gd name="T6" fmla="*/ 425 w 999"/>
                <a:gd name="T7" fmla="*/ 636 h 1731"/>
                <a:gd name="T8" fmla="*/ 551 w 999"/>
                <a:gd name="T9" fmla="*/ 730 h 1731"/>
                <a:gd name="T10" fmla="*/ 542 w 999"/>
                <a:gd name="T11" fmla="*/ 944 h 1731"/>
                <a:gd name="T12" fmla="*/ 733 w 999"/>
                <a:gd name="T13" fmla="*/ 1315 h 1731"/>
                <a:gd name="T14" fmla="*/ 659 w 999"/>
                <a:gd name="T15" fmla="*/ 763 h 1731"/>
                <a:gd name="T16" fmla="*/ 750 w 999"/>
                <a:gd name="T17" fmla="*/ 809 h 1731"/>
                <a:gd name="T18" fmla="*/ 768 w 999"/>
                <a:gd name="T19" fmla="*/ 727 h 1731"/>
                <a:gd name="T20" fmla="*/ 791 w 999"/>
                <a:gd name="T21" fmla="*/ 538 h 1731"/>
                <a:gd name="T22" fmla="*/ 803 w 999"/>
                <a:gd name="T23" fmla="*/ 762 h 1731"/>
                <a:gd name="T24" fmla="*/ 788 w 999"/>
                <a:gd name="T25" fmla="*/ 920 h 1731"/>
                <a:gd name="T26" fmla="*/ 885 w 999"/>
                <a:gd name="T27" fmla="*/ 848 h 1731"/>
                <a:gd name="T28" fmla="*/ 785 w 999"/>
                <a:gd name="T29" fmla="*/ 1016 h 1731"/>
                <a:gd name="T30" fmla="*/ 753 w 999"/>
                <a:gd name="T31" fmla="*/ 1340 h 1731"/>
                <a:gd name="T32" fmla="*/ 918 w 999"/>
                <a:gd name="T33" fmla="*/ 1615 h 1731"/>
                <a:gd name="T34" fmla="*/ 999 w 999"/>
                <a:gd name="T35" fmla="*/ 1726 h 1731"/>
                <a:gd name="T36" fmla="*/ 951 w 999"/>
                <a:gd name="T37" fmla="*/ 1681 h 1731"/>
                <a:gd name="T38" fmla="*/ 711 w 999"/>
                <a:gd name="T39" fmla="*/ 1306 h 1731"/>
                <a:gd name="T40" fmla="*/ 280 w 999"/>
                <a:gd name="T41" fmla="*/ 1115 h 1731"/>
                <a:gd name="T42" fmla="*/ 285 w 999"/>
                <a:gd name="T43" fmla="*/ 1068 h 1731"/>
                <a:gd name="T44" fmla="*/ 327 w 999"/>
                <a:gd name="T45" fmla="*/ 1005 h 1731"/>
                <a:gd name="T46" fmla="*/ 12 w 999"/>
                <a:gd name="T47" fmla="*/ 854 h 1731"/>
                <a:gd name="T48" fmla="*/ 0 w 999"/>
                <a:gd name="T49" fmla="*/ 805 h 1731"/>
                <a:gd name="T50" fmla="*/ 134 w 999"/>
                <a:gd name="T51" fmla="*/ 900 h 1731"/>
                <a:gd name="T52" fmla="*/ 388 w 999"/>
                <a:gd name="T53" fmla="*/ 995 h 1731"/>
                <a:gd name="T54" fmla="*/ 170 w 999"/>
                <a:gd name="T55" fmla="*/ 800 h 1731"/>
                <a:gd name="T56" fmla="*/ 5 w 999"/>
                <a:gd name="T57" fmla="*/ 613 h 1731"/>
                <a:gd name="T58" fmla="*/ 41 w 999"/>
                <a:gd name="T59" fmla="*/ 582 h 1731"/>
                <a:gd name="T60" fmla="*/ 185 w 999"/>
                <a:gd name="T61" fmla="*/ 790 h 1731"/>
                <a:gd name="T62" fmla="*/ 284 w 999"/>
                <a:gd name="T63" fmla="*/ 778 h 1731"/>
                <a:gd name="T64" fmla="*/ 337 w 999"/>
                <a:gd name="T65" fmla="*/ 757 h 1731"/>
                <a:gd name="T66" fmla="*/ 386 w 999"/>
                <a:gd name="T67" fmla="*/ 970 h 1731"/>
                <a:gd name="T68" fmla="*/ 565 w 999"/>
                <a:gd name="T69" fmla="*/ 1025 h 1731"/>
                <a:gd name="T70" fmla="*/ 377 w 999"/>
                <a:gd name="T71" fmla="*/ 533 h 1731"/>
                <a:gd name="T72" fmla="*/ 175 w 999"/>
                <a:gd name="T73" fmla="*/ 399 h 1731"/>
                <a:gd name="T74" fmla="*/ 260 w 999"/>
                <a:gd name="T75" fmla="*/ 393 h 1731"/>
                <a:gd name="T76" fmla="*/ 307 w 999"/>
                <a:gd name="T77" fmla="*/ 275 h 1731"/>
                <a:gd name="T78" fmla="*/ 289 w 999"/>
                <a:gd name="T79" fmla="*/ 6 h 1731"/>
                <a:gd name="T80" fmla="*/ 332 w 999"/>
                <a:gd name="T81" fmla="*/ 270 h 1731"/>
                <a:gd name="T82" fmla="*/ 332 w 999"/>
                <a:gd name="T83" fmla="*/ 270 h 1731"/>
                <a:gd name="T84" fmla="*/ 530 w 999"/>
                <a:gd name="T85" fmla="*/ 382 h 1731"/>
                <a:gd name="T86" fmla="*/ 139 w 999"/>
                <a:gd name="T87" fmla="*/ 758 h 1731"/>
                <a:gd name="T88" fmla="*/ 139 w 999"/>
                <a:gd name="T89" fmla="*/ 758 h 1731"/>
                <a:gd name="T90" fmla="*/ 358 w 999"/>
                <a:gd name="T91" fmla="*/ 505 h 1731"/>
                <a:gd name="T92" fmla="*/ 273 w 999"/>
                <a:gd name="T93" fmla="*/ 1091 h 1731"/>
                <a:gd name="T94" fmla="*/ 273 w 999"/>
                <a:gd name="T95" fmla="*/ 1091 h 1731"/>
                <a:gd name="T96" fmla="*/ 305 w 999"/>
                <a:gd name="T97" fmla="*/ 746 h 1731"/>
                <a:gd name="T98" fmla="*/ 773 w 999"/>
                <a:gd name="T99" fmla="*/ 550 h 1731"/>
                <a:gd name="T100" fmla="*/ 773 w 999"/>
                <a:gd name="T101" fmla="*/ 550 h 1731"/>
                <a:gd name="T102" fmla="*/ 771 w 999"/>
                <a:gd name="T103" fmla="*/ 919 h 1731"/>
                <a:gd name="T104" fmla="*/ 573 w 999"/>
                <a:gd name="T105" fmla="*/ 733 h 1731"/>
                <a:gd name="T106" fmla="*/ 573 w 999"/>
                <a:gd name="T107" fmla="*/ 733 h 1731"/>
                <a:gd name="T108" fmla="*/ 871 w 999"/>
                <a:gd name="T109" fmla="*/ 870 h 1731"/>
                <a:gd name="T110" fmla="*/ 22 w 999"/>
                <a:gd name="T111" fmla="*/ 831 h 1731"/>
                <a:gd name="T112" fmla="*/ 22 w 999"/>
                <a:gd name="T113" fmla="*/ 8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9" h="1731">
                  <a:moveTo>
                    <a:pt x="299" y="0"/>
                  </a:moveTo>
                  <a:cubicBezTo>
                    <a:pt x="337" y="20"/>
                    <a:pt x="354" y="56"/>
                    <a:pt x="363" y="96"/>
                  </a:cubicBezTo>
                  <a:cubicBezTo>
                    <a:pt x="377" y="158"/>
                    <a:pt x="369" y="219"/>
                    <a:pt x="351" y="279"/>
                  </a:cubicBezTo>
                  <a:cubicBezTo>
                    <a:pt x="346" y="295"/>
                    <a:pt x="345" y="313"/>
                    <a:pt x="348" y="329"/>
                  </a:cubicBezTo>
                  <a:cubicBezTo>
                    <a:pt x="356" y="372"/>
                    <a:pt x="366" y="415"/>
                    <a:pt x="376" y="459"/>
                  </a:cubicBezTo>
                  <a:cubicBezTo>
                    <a:pt x="387" y="500"/>
                    <a:pt x="398" y="542"/>
                    <a:pt x="411" y="584"/>
                  </a:cubicBezTo>
                  <a:cubicBezTo>
                    <a:pt x="426" y="494"/>
                    <a:pt x="453" y="411"/>
                    <a:pt x="533" y="356"/>
                  </a:cubicBezTo>
                  <a:cubicBezTo>
                    <a:pt x="588" y="412"/>
                    <a:pt x="529" y="565"/>
                    <a:pt x="425" y="636"/>
                  </a:cubicBezTo>
                  <a:cubicBezTo>
                    <a:pt x="455" y="715"/>
                    <a:pt x="485" y="795"/>
                    <a:pt x="516" y="876"/>
                  </a:cubicBezTo>
                  <a:cubicBezTo>
                    <a:pt x="522" y="825"/>
                    <a:pt x="519" y="773"/>
                    <a:pt x="551" y="730"/>
                  </a:cubicBezTo>
                  <a:cubicBezTo>
                    <a:pt x="559" y="721"/>
                    <a:pt x="571" y="715"/>
                    <a:pt x="585" y="704"/>
                  </a:cubicBezTo>
                  <a:cubicBezTo>
                    <a:pt x="606" y="793"/>
                    <a:pt x="608" y="872"/>
                    <a:pt x="542" y="944"/>
                  </a:cubicBezTo>
                  <a:cubicBezTo>
                    <a:pt x="571" y="1003"/>
                    <a:pt x="601" y="1065"/>
                    <a:pt x="632" y="1127"/>
                  </a:cubicBezTo>
                  <a:cubicBezTo>
                    <a:pt x="664" y="1188"/>
                    <a:pt x="697" y="1248"/>
                    <a:pt x="733" y="1315"/>
                  </a:cubicBezTo>
                  <a:cubicBezTo>
                    <a:pt x="720" y="1181"/>
                    <a:pt x="753" y="1058"/>
                    <a:pt x="769" y="934"/>
                  </a:cubicBezTo>
                  <a:cubicBezTo>
                    <a:pt x="699" y="898"/>
                    <a:pt x="669" y="836"/>
                    <a:pt x="659" y="763"/>
                  </a:cubicBezTo>
                  <a:cubicBezTo>
                    <a:pt x="657" y="742"/>
                    <a:pt x="671" y="731"/>
                    <a:pt x="689" y="745"/>
                  </a:cubicBezTo>
                  <a:cubicBezTo>
                    <a:pt x="712" y="763"/>
                    <a:pt x="732" y="785"/>
                    <a:pt x="750" y="809"/>
                  </a:cubicBezTo>
                  <a:cubicBezTo>
                    <a:pt x="761" y="823"/>
                    <a:pt x="765" y="842"/>
                    <a:pt x="773" y="859"/>
                  </a:cubicBezTo>
                  <a:cubicBezTo>
                    <a:pt x="787" y="825"/>
                    <a:pt x="783" y="758"/>
                    <a:pt x="768" y="727"/>
                  </a:cubicBezTo>
                  <a:cubicBezTo>
                    <a:pt x="742" y="672"/>
                    <a:pt x="738" y="614"/>
                    <a:pt x="751" y="554"/>
                  </a:cubicBezTo>
                  <a:cubicBezTo>
                    <a:pt x="757" y="530"/>
                    <a:pt x="769" y="523"/>
                    <a:pt x="791" y="538"/>
                  </a:cubicBezTo>
                  <a:cubicBezTo>
                    <a:pt x="799" y="551"/>
                    <a:pt x="807" y="564"/>
                    <a:pt x="815" y="578"/>
                  </a:cubicBezTo>
                  <a:cubicBezTo>
                    <a:pt x="830" y="640"/>
                    <a:pt x="823" y="700"/>
                    <a:pt x="803" y="762"/>
                  </a:cubicBezTo>
                  <a:cubicBezTo>
                    <a:pt x="790" y="801"/>
                    <a:pt x="795" y="845"/>
                    <a:pt x="791" y="886"/>
                  </a:cubicBezTo>
                  <a:cubicBezTo>
                    <a:pt x="790" y="899"/>
                    <a:pt x="789" y="911"/>
                    <a:pt x="788" y="920"/>
                  </a:cubicBezTo>
                  <a:cubicBezTo>
                    <a:pt x="815" y="896"/>
                    <a:pt x="845" y="869"/>
                    <a:pt x="874" y="843"/>
                  </a:cubicBezTo>
                  <a:cubicBezTo>
                    <a:pt x="878" y="845"/>
                    <a:pt x="881" y="846"/>
                    <a:pt x="885" y="848"/>
                  </a:cubicBezTo>
                  <a:cubicBezTo>
                    <a:pt x="886" y="862"/>
                    <a:pt x="889" y="877"/>
                    <a:pt x="888" y="891"/>
                  </a:cubicBezTo>
                  <a:cubicBezTo>
                    <a:pt x="884" y="951"/>
                    <a:pt x="842" y="1001"/>
                    <a:pt x="785" y="1016"/>
                  </a:cubicBezTo>
                  <a:cubicBezTo>
                    <a:pt x="779" y="1018"/>
                    <a:pt x="771" y="1024"/>
                    <a:pt x="770" y="1029"/>
                  </a:cubicBezTo>
                  <a:cubicBezTo>
                    <a:pt x="757" y="1132"/>
                    <a:pt x="730" y="1235"/>
                    <a:pt x="753" y="1340"/>
                  </a:cubicBezTo>
                  <a:cubicBezTo>
                    <a:pt x="755" y="1349"/>
                    <a:pt x="759" y="1359"/>
                    <a:pt x="763" y="1367"/>
                  </a:cubicBezTo>
                  <a:cubicBezTo>
                    <a:pt x="815" y="1450"/>
                    <a:pt x="865" y="1533"/>
                    <a:pt x="918" y="1615"/>
                  </a:cubicBezTo>
                  <a:cubicBezTo>
                    <a:pt x="941" y="1649"/>
                    <a:pt x="968" y="1681"/>
                    <a:pt x="993" y="1715"/>
                  </a:cubicBezTo>
                  <a:cubicBezTo>
                    <a:pt x="995" y="1718"/>
                    <a:pt x="997" y="1722"/>
                    <a:pt x="999" y="1726"/>
                  </a:cubicBezTo>
                  <a:cubicBezTo>
                    <a:pt x="997" y="1728"/>
                    <a:pt x="995" y="1729"/>
                    <a:pt x="993" y="1731"/>
                  </a:cubicBezTo>
                  <a:cubicBezTo>
                    <a:pt x="979" y="1714"/>
                    <a:pt x="964" y="1698"/>
                    <a:pt x="951" y="1681"/>
                  </a:cubicBezTo>
                  <a:cubicBezTo>
                    <a:pt x="897" y="1603"/>
                    <a:pt x="842" y="1525"/>
                    <a:pt x="790" y="1446"/>
                  </a:cubicBezTo>
                  <a:cubicBezTo>
                    <a:pt x="761" y="1401"/>
                    <a:pt x="738" y="1352"/>
                    <a:pt x="711" y="1306"/>
                  </a:cubicBezTo>
                  <a:cubicBezTo>
                    <a:pt x="657" y="1216"/>
                    <a:pt x="586" y="1142"/>
                    <a:pt x="499" y="1081"/>
                  </a:cubicBezTo>
                  <a:cubicBezTo>
                    <a:pt x="434" y="1143"/>
                    <a:pt x="360" y="1150"/>
                    <a:pt x="280" y="1115"/>
                  </a:cubicBezTo>
                  <a:cubicBezTo>
                    <a:pt x="270" y="1111"/>
                    <a:pt x="263" y="1100"/>
                    <a:pt x="254" y="1092"/>
                  </a:cubicBezTo>
                  <a:cubicBezTo>
                    <a:pt x="265" y="1084"/>
                    <a:pt x="274" y="1072"/>
                    <a:pt x="285" y="1068"/>
                  </a:cubicBezTo>
                  <a:cubicBezTo>
                    <a:pt x="354" y="1045"/>
                    <a:pt x="371" y="1046"/>
                    <a:pt x="476" y="1064"/>
                  </a:cubicBezTo>
                  <a:cubicBezTo>
                    <a:pt x="439" y="1011"/>
                    <a:pt x="382" y="1013"/>
                    <a:pt x="327" y="1005"/>
                  </a:cubicBezTo>
                  <a:cubicBezTo>
                    <a:pt x="222" y="989"/>
                    <a:pt x="124" y="955"/>
                    <a:pt x="42" y="885"/>
                  </a:cubicBezTo>
                  <a:cubicBezTo>
                    <a:pt x="31" y="875"/>
                    <a:pt x="22" y="864"/>
                    <a:pt x="12" y="854"/>
                  </a:cubicBezTo>
                  <a:cubicBezTo>
                    <a:pt x="8" y="847"/>
                    <a:pt x="4" y="840"/>
                    <a:pt x="0" y="833"/>
                  </a:cubicBezTo>
                  <a:cubicBezTo>
                    <a:pt x="0" y="827"/>
                    <a:pt x="0" y="820"/>
                    <a:pt x="0" y="805"/>
                  </a:cubicBezTo>
                  <a:cubicBezTo>
                    <a:pt x="23" y="814"/>
                    <a:pt x="46" y="817"/>
                    <a:pt x="63" y="829"/>
                  </a:cubicBezTo>
                  <a:cubicBezTo>
                    <a:pt x="89" y="849"/>
                    <a:pt x="118" y="872"/>
                    <a:pt x="134" y="900"/>
                  </a:cubicBezTo>
                  <a:cubicBezTo>
                    <a:pt x="157" y="940"/>
                    <a:pt x="193" y="958"/>
                    <a:pt x="232" y="969"/>
                  </a:cubicBezTo>
                  <a:cubicBezTo>
                    <a:pt x="282" y="984"/>
                    <a:pt x="334" y="991"/>
                    <a:pt x="388" y="995"/>
                  </a:cubicBezTo>
                  <a:cubicBezTo>
                    <a:pt x="352" y="966"/>
                    <a:pt x="314" y="938"/>
                    <a:pt x="280" y="906"/>
                  </a:cubicBezTo>
                  <a:cubicBezTo>
                    <a:pt x="242" y="872"/>
                    <a:pt x="207" y="835"/>
                    <a:pt x="170" y="800"/>
                  </a:cubicBezTo>
                  <a:cubicBezTo>
                    <a:pt x="161" y="791"/>
                    <a:pt x="151" y="782"/>
                    <a:pt x="140" y="777"/>
                  </a:cubicBezTo>
                  <a:cubicBezTo>
                    <a:pt x="68" y="745"/>
                    <a:pt x="25" y="688"/>
                    <a:pt x="5" y="613"/>
                  </a:cubicBezTo>
                  <a:cubicBezTo>
                    <a:pt x="3" y="603"/>
                    <a:pt x="3" y="587"/>
                    <a:pt x="9" y="583"/>
                  </a:cubicBezTo>
                  <a:cubicBezTo>
                    <a:pt x="16" y="578"/>
                    <a:pt x="31" y="578"/>
                    <a:pt x="41" y="582"/>
                  </a:cubicBezTo>
                  <a:cubicBezTo>
                    <a:pt x="107" y="612"/>
                    <a:pt x="144" y="666"/>
                    <a:pt x="158" y="735"/>
                  </a:cubicBezTo>
                  <a:cubicBezTo>
                    <a:pt x="163" y="757"/>
                    <a:pt x="169" y="775"/>
                    <a:pt x="185" y="790"/>
                  </a:cubicBezTo>
                  <a:cubicBezTo>
                    <a:pt x="229" y="832"/>
                    <a:pt x="271" y="875"/>
                    <a:pt x="310" y="914"/>
                  </a:cubicBezTo>
                  <a:cubicBezTo>
                    <a:pt x="301" y="869"/>
                    <a:pt x="290" y="824"/>
                    <a:pt x="284" y="778"/>
                  </a:cubicBezTo>
                  <a:cubicBezTo>
                    <a:pt x="282" y="763"/>
                    <a:pt x="294" y="745"/>
                    <a:pt x="300" y="729"/>
                  </a:cubicBezTo>
                  <a:cubicBezTo>
                    <a:pt x="312" y="738"/>
                    <a:pt x="327" y="745"/>
                    <a:pt x="337" y="757"/>
                  </a:cubicBezTo>
                  <a:cubicBezTo>
                    <a:pt x="379" y="809"/>
                    <a:pt x="387" y="869"/>
                    <a:pt x="374" y="933"/>
                  </a:cubicBezTo>
                  <a:cubicBezTo>
                    <a:pt x="371" y="949"/>
                    <a:pt x="372" y="959"/>
                    <a:pt x="386" y="970"/>
                  </a:cubicBezTo>
                  <a:cubicBezTo>
                    <a:pt x="471" y="1036"/>
                    <a:pt x="555" y="1104"/>
                    <a:pt x="632" y="1165"/>
                  </a:cubicBezTo>
                  <a:cubicBezTo>
                    <a:pt x="612" y="1125"/>
                    <a:pt x="587" y="1076"/>
                    <a:pt x="565" y="1025"/>
                  </a:cubicBezTo>
                  <a:cubicBezTo>
                    <a:pt x="533" y="954"/>
                    <a:pt x="502" y="884"/>
                    <a:pt x="475" y="811"/>
                  </a:cubicBezTo>
                  <a:cubicBezTo>
                    <a:pt x="440" y="719"/>
                    <a:pt x="410" y="626"/>
                    <a:pt x="377" y="533"/>
                  </a:cubicBezTo>
                  <a:cubicBezTo>
                    <a:pt x="375" y="527"/>
                    <a:pt x="364" y="521"/>
                    <a:pt x="356" y="520"/>
                  </a:cubicBezTo>
                  <a:cubicBezTo>
                    <a:pt x="269" y="519"/>
                    <a:pt x="215" y="469"/>
                    <a:pt x="175" y="399"/>
                  </a:cubicBezTo>
                  <a:cubicBezTo>
                    <a:pt x="164" y="380"/>
                    <a:pt x="171" y="369"/>
                    <a:pt x="191" y="372"/>
                  </a:cubicBezTo>
                  <a:cubicBezTo>
                    <a:pt x="215" y="376"/>
                    <a:pt x="240" y="381"/>
                    <a:pt x="260" y="393"/>
                  </a:cubicBezTo>
                  <a:cubicBezTo>
                    <a:pt x="295" y="414"/>
                    <a:pt x="327" y="440"/>
                    <a:pt x="362" y="466"/>
                  </a:cubicBezTo>
                  <a:cubicBezTo>
                    <a:pt x="340" y="403"/>
                    <a:pt x="343" y="334"/>
                    <a:pt x="307" y="275"/>
                  </a:cubicBezTo>
                  <a:cubicBezTo>
                    <a:pt x="261" y="200"/>
                    <a:pt x="256" y="120"/>
                    <a:pt x="281" y="37"/>
                  </a:cubicBezTo>
                  <a:cubicBezTo>
                    <a:pt x="284" y="27"/>
                    <a:pt x="286" y="16"/>
                    <a:pt x="289" y="6"/>
                  </a:cubicBezTo>
                  <a:cubicBezTo>
                    <a:pt x="292" y="4"/>
                    <a:pt x="295" y="2"/>
                    <a:pt x="299" y="0"/>
                  </a:cubicBezTo>
                  <a:close/>
                  <a:moveTo>
                    <a:pt x="332" y="270"/>
                  </a:moveTo>
                  <a:cubicBezTo>
                    <a:pt x="369" y="188"/>
                    <a:pt x="356" y="71"/>
                    <a:pt x="305" y="27"/>
                  </a:cubicBezTo>
                  <a:cubicBezTo>
                    <a:pt x="269" y="115"/>
                    <a:pt x="283" y="239"/>
                    <a:pt x="332" y="270"/>
                  </a:cubicBezTo>
                  <a:close/>
                  <a:moveTo>
                    <a:pt x="432" y="606"/>
                  </a:moveTo>
                  <a:cubicBezTo>
                    <a:pt x="506" y="578"/>
                    <a:pt x="546" y="447"/>
                    <a:pt x="530" y="382"/>
                  </a:cubicBezTo>
                  <a:cubicBezTo>
                    <a:pt x="472" y="421"/>
                    <a:pt x="424" y="529"/>
                    <a:pt x="432" y="606"/>
                  </a:cubicBezTo>
                  <a:close/>
                  <a:moveTo>
                    <a:pt x="139" y="758"/>
                  </a:moveTo>
                  <a:cubicBezTo>
                    <a:pt x="149" y="699"/>
                    <a:pt x="89" y="616"/>
                    <a:pt x="21" y="597"/>
                  </a:cubicBezTo>
                  <a:cubicBezTo>
                    <a:pt x="39" y="668"/>
                    <a:pt x="74" y="722"/>
                    <a:pt x="139" y="758"/>
                  </a:cubicBezTo>
                  <a:close/>
                  <a:moveTo>
                    <a:pt x="185" y="393"/>
                  </a:moveTo>
                  <a:cubicBezTo>
                    <a:pt x="231" y="452"/>
                    <a:pt x="277" y="503"/>
                    <a:pt x="358" y="505"/>
                  </a:cubicBezTo>
                  <a:cubicBezTo>
                    <a:pt x="337" y="452"/>
                    <a:pt x="237" y="386"/>
                    <a:pt x="185" y="393"/>
                  </a:cubicBezTo>
                  <a:close/>
                  <a:moveTo>
                    <a:pt x="273" y="1091"/>
                  </a:moveTo>
                  <a:cubicBezTo>
                    <a:pt x="344" y="1133"/>
                    <a:pt x="426" y="1127"/>
                    <a:pt x="466" y="1081"/>
                  </a:cubicBezTo>
                  <a:cubicBezTo>
                    <a:pt x="401" y="1055"/>
                    <a:pt x="339" y="1066"/>
                    <a:pt x="273" y="1091"/>
                  </a:cubicBezTo>
                  <a:close/>
                  <a:moveTo>
                    <a:pt x="357" y="937"/>
                  </a:moveTo>
                  <a:cubicBezTo>
                    <a:pt x="370" y="863"/>
                    <a:pt x="355" y="803"/>
                    <a:pt x="305" y="746"/>
                  </a:cubicBezTo>
                  <a:cubicBezTo>
                    <a:pt x="292" y="819"/>
                    <a:pt x="314" y="877"/>
                    <a:pt x="357" y="937"/>
                  </a:cubicBezTo>
                  <a:close/>
                  <a:moveTo>
                    <a:pt x="773" y="550"/>
                  </a:moveTo>
                  <a:cubicBezTo>
                    <a:pt x="753" y="615"/>
                    <a:pt x="760" y="677"/>
                    <a:pt x="792" y="742"/>
                  </a:cubicBezTo>
                  <a:cubicBezTo>
                    <a:pt x="815" y="672"/>
                    <a:pt x="817" y="609"/>
                    <a:pt x="773" y="550"/>
                  </a:cubicBezTo>
                  <a:close/>
                  <a:moveTo>
                    <a:pt x="675" y="755"/>
                  </a:moveTo>
                  <a:cubicBezTo>
                    <a:pt x="686" y="826"/>
                    <a:pt x="711" y="879"/>
                    <a:pt x="771" y="919"/>
                  </a:cubicBezTo>
                  <a:cubicBezTo>
                    <a:pt x="755" y="854"/>
                    <a:pt x="739" y="795"/>
                    <a:pt x="675" y="755"/>
                  </a:cubicBezTo>
                  <a:close/>
                  <a:moveTo>
                    <a:pt x="573" y="733"/>
                  </a:moveTo>
                  <a:cubicBezTo>
                    <a:pt x="539" y="771"/>
                    <a:pt x="525" y="872"/>
                    <a:pt x="546" y="916"/>
                  </a:cubicBezTo>
                  <a:cubicBezTo>
                    <a:pt x="584" y="860"/>
                    <a:pt x="588" y="800"/>
                    <a:pt x="573" y="733"/>
                  </a:cubicBezTo>
                  <a:close/>
                  <a:moveTo>
                    <a:pt x="778" y="998"/>
                  </a:moveTo>
                  <a:cubicBezTo>
                    <a:pt x="834" y="990"/>
                    <a:pt x="879" y="928"/>
                    <a:pt x="871" y="870"/>
                  </a:cubicBezTo>
                  <a:cubicBezTo>
                    <a:pt x="819" y="896"/>
                    <a:pt x="796" y="942"/>
                    <a:pt x="778" y="998"/>
                  </a:cubicBezTo>
                  <a:close/>
                  <a:moveTo>
                    <a:pt x="22" y="831"/>
                  </a:moveTo>
                  <a:cubicBezTo>
                    <a:pt x="48" y="873"/>
                    <a:pt x="79" y="909"/>
                    <a:pt x="136" y="922"/>
                  </a:cubicBezTo>
                  <a:cubicBezTo>
                    <a:pt x="104" y="877"/>
                    <a:pt x="72" y="844"/>
                    <a:pt x="22" y="831"/>
                  </a:cubicBez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0" y="0"/>
            <a:ext cx="1338278" cy="756745"/>
            <a:chOff x="0" y="0"/>
            <a:chExt cx="2534046" cy="1432906"/>
          </a:xfrm>
        </p:grpSpPr>
        <p:sp>
          <p:nvSpPr>
            <p:cNvPr id="24" name="任意多边形: 形状 23"/>
            <p:cNvSpPr/>
            <p:nvPr userDrawn="1"/>
          </p:nvSpPr>
          <p:spPr bwMode="auto">
            <a:xfrm>
              <a:off x="1" y="0"/>
              <a:ext cx="2534045" cy="1432906"/>
            </a:xfrm>
            <a:custGeom>
              <a:avLst/>
              <a:gdLst>
                <a:gd name="connsiteX0" fmla="*/ 0 w 2534045"/>
                <a:gd name="connsiteY0" fmla="*/ 0 h 1432906"/>
                <a:gd name="connsiteX1" fmla="*/ 2340172 w 2534045"/>
                <a:gd name="connsiteY1" fmla="*/ 0 h 1432906"/>
                <a:gd name="connsiteX2" fmla="*/ 2433205 w 2534045"/>
                <a:gd name="connsiteY2" fmla="*/ 212824 h 1432906"/>
                <a:gd name="connsiteX3" fmla="*/ 2405026 w 2534045"/>
                <a:gd name="connsiteY3" fmla="*/ 1054086 h 1432906"/>
                <a:gd name="connsiteX4" fmla="*/ 2003900 w 2534045"/>
                <a:gd name="connsiteY4" fmla="*/ 1235599 h 1432906"/>
                <a:gd name="connsiteX5" fmla="*/ 1428730 w 2534045"/>
                <a:gd name="connsiteY5" fmla="*/ 1376500 h 1432906"/>
                <a:gd name="connsiteX6" fmla="*/ 775656 w 2534045"/>
                <a:gd name="connsiteY6" fmla="*/ 1432860 h 1432906"/>
                <a:gd name="connsiteX7" fmla="*/ 283364 w 2534045"/>
                <a:gd name="connsiteY7" fmla="*/ 1387275 h 1432906"/>
                <a:gd name="connsiteX8" fmla="*/ 20811 w 2534045"/>
                <a:gd name="connsiteY8" fmla="*/ 1303240 h 1432906"/>
                <a:gd name="connsiteX9" fmla="*/ 0 w 2534045"/>
                <a:gd name="connsiteY9" fmla="*/ 1293814 h 14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4045" h="1432906">
                  <a:moveTo>
                    <a:pt x="0" y="0"/>
                  </a:moveTo>
                  <a:lnTo>
                    <a:pt x="2340172" y="0"/>
                  </a:lnTo>
                  <a:lnTo>
                    <a:pt x="2433205" y="212824"/>
                  </a:lnTo>
                  <a:cubicBezTo>
                    <a:pt x="2516911" y="444896"/>
                    <a:pt x="2622994" y="859311"/>
                    <a:pt x="2405026" y="1054086"/>
                  </a:cubicBezTo>
                  <a:cubicBezTo>
                    <a:pt x="2297286" y="1149401"/>
                    <a:pt x="2138161" y="1192500"/>
                    <a:pt x="2003900" y="1235599"/>
                  </a:cubicBezTo>
                  <a:cubicBezTo>
                    <a:pt x="1815768" y="1296932"/>
                    <a:pt x="1623492" y="1343347"/>
                    <a:pt x="1428730" y="1376500"/>
                  </a:cubicBezTo>
                  <a:cubicBezTo>
                    <a:pt x="1213249" y="1412968"/>
                    <a:pt x="994452" y="1432031"/>
                    <a:pt x="775656" y="1432860"/>
                  </a:cubicBezTo>
                  <a:cubicBezTo>
                    <a:pt x="609901" y="1433689"/>
                    <a:pt x="444146" y="1423743"/>
                    <a:pt x="283364" y="1387275"/>
                  </a:cubicBezTo>
                  <a:cubicBezTo>
                    <a:pt x="193235" y="1366762"/>
                    <a:pt x="105799" y="1338167"/>
                    <a:pt x="20811" y="1303240"/>
                  </a:cubicBezTo>
                  <a:lnTo>
                    <a:pt x="0" y="1293814"/>
                  </a:ln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9" name="Group 24"/>
            <p:cNvGrpSpPr>
              <a:grpSpLocks noChangeAspect="1"/>
            </p:cNvGrpSpPr>
            <p:nvPr userDrawn="1"/>
          </p:nvGrpSpPr>
          <p:grpSpPr bwMode="auto">
            <a:xfrm>
              <a:off x="0" y="0"/>
              <a:ext cx="953705" cy="1362075"/>
              <a:chOff x="1751" y="-2"/>
              <a:chExt cx="2270" cy="3242"/>
            </a:xfrm>
          </p:grpSpPr>
          <p:sp>
            <p:nvSpPr>
              <p:cNvPr id="43" name="Freeform 25"/>
              <p:cNvSpPr/>
              <p:nvPr userDrawn="1"/>
            </p:nvSpPr>
            <p:spPr bwMode="auto">
              <a:xfrm>
                <a:off x="3466" y="799"/>
                <a:ext cx="376" cy="601"/>
              </a:xfrm>
              <a:custGeom>
                <a:avLst/>
                <a:gdLst>
                  <a:gd name="T0" fmla="*/ 41 w 164"/>
                  <a:gd name="T1" fmla="*/ 263 h 263"/>
                  <a:gd name="T2" fmla="*/ 0 w 164"/>
                  <a:gd name="T3" fmla="*/ 59 h 263"/>
                  <a:gd name="T4" fmla="*/ 5 w 164"/>
                  <a:gd name="T5" fmla="*/ 56 h 263"/>
                  <a:gd name="T6" fmla="*/ 160 w 164"/>
                  <a:gd name="T7" fmla="*/ 0 h 263"/>
                  <a:gd name="T8" fmla="*/ 164 w 164"/>
                  <a:gd name="T9" fmla="*/ 15 h 263"/>
                  <a:gd name="T10" fmla="*/ 17 w 164"/>
                  <a:gd name="T11" fmla="*/ 67 h 263"/>
                  <a:gd name="T12" fmla="*/ 56 w 164"/>
                  <a:gd name="T13" fmla="*/ 260 h 263"/>
                  <a:gd name="T14" fmla="*/ 41 w 164"/>
                  <a:gd name="T15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" h="263">
                    <a:moveTo>
                      <a:pt x="41" y="263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48" y="35"/>
                      <a:pt x="98" y="16"/>
                      <a:pt x="160" y="0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05" y="30"/>
                      <a:pt x="57" y="47"/>
                      <a:pt x="17" y="67"/>
                    </a:cubicBezTo>
                    <a:cubicBezTo>
                      <a:pt x="56" y="260"/>
                      <a:pt x="56" y="260"/>
                      <a:pt x="56" y="260"/>
                    </a:cubicBezTo>
                    <a:lnTo>
                      <a:pt x="41" y="26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26"/>
              <p:cNvSpPr/>
              <p:nvPr userDrawn="1"/>
            </p:nvSpPr>
            <p:spPr bwMode="auto">
              <a:xfrm>
                <a:off x="3011" y="508"/>
                <a:ext cx="258" cy="826"/>
              </a:xfrm>
              <a:custGeom>
                <a:avLst/>
                <a:gdLst>
                  <a:gd name="T0" fmla="*/ 94 w 113"/>
                  <a:gd name="T1" fmla="*/ 361 h 361"/>
                  <a:gd name="T2" fmla="*/ 1 w 113"/>
                  <a:gd name="T3" fmla="*/ 127 h 361"/>
                  <a:gd name="T4" fmla="*/ 0 w 113"/>
                  <a:gd name="T5" fmla="*/ 124 h 361"/>
                  <a:gd name="T6" fmla="*/ 1 w 113"/>
                  <a:gd name="T7" fmla="*/ 121 h 361"/>
                  <a:gd name="T8" fmla="*/ 104 w 113"/>
                  <a:gd name="T9" fmla="*/ 0 h 361"/>
                  <a:gd name="T10" fmla="*/ 113 w 113"/>
                  <a:gd name="T11" fmla="*/ 12 h 361"/>
                  <a:gd name="T12" fmla="*/ 16 w 113"/>
                  <a:gd name="T13" fmla="*/ 126 h 361"/>
                  <a:gd name="T14" fmla="*/ 107 w 113"/>
                  <a:gd name="T15" fmla="*/ 354 h 361"/>
                  <a:gd name="T16" fmla="*/ 94 w 113"/>
                  <a:gd name="T1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361">
                    <a:moveTo>
                      <a:pt x="94" y="361"/>
                    </a:moveTo>
                    <a:cubicBezTo>
                      <a:pt x="54" y="287"/>
                      <a:pt x="23" y="208"/>
                      <a:pt x="1" y="127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25" y="77"/>
                      <a:pt x="60" y="36"/>
                      <a:pt x="104" y="0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71" y="46"/>
                      <a:pt x="39" y="84"/>
                      <a:pt x="16" y="126"/>
                    </a:cubicBezTo>
                    <a:cubicBezTo>
                      <a:pt x="37" y="205"/>
                      <a:pt x="68" y="282"/>
                      <a:pt x="107" y="354"/>
                    </a:cubicBezTo>
                    <a:lnTo>
                      <a:pt x="94" y="361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7"/>
              <p:cNvSpPr/>
              <p:nvPr userDrawn="1"/>
            </p:nvSpPr>
            <p:spPr bwMode="auto">
              <a:xfrm>
                <a:off x="2241" y="2261"/>
                <a:ext cx="781" cy="668"/>
              </a:xfrm>
              <a:custGeom>
                <a:avLst/>
                <a:gdLst>
                  <a:gd name="T0" fmla="*/ 15 w 341"/>
                  <a:gd name="T1" fmla="*/ 292 h 292"/>
                  <a:gd name="T2" fmla="*/ 0 w 341"/>
                  <a:gd name="T3" fmla="*/ 288 h 292"/>
                  <a:gd name="T4" fmla="*/ 113 w 341"/>
                  <a:gd name="T5" fmla="*/ 8 h 292"/>
                  <a:gd name="T6" fmla="*/ 118 w 341"/>
                  <a:gd name="T7" fmla="*/ 0 h 292"/>
                  <a:gd name="T8" fmla="*/ 124 w 341"/>
                  <a:gd name="T9" fmla="*/ 6 h 292"/>
                  <a:gd name="T10" fmla="*/ 326 w 341"/>
                  <a:gd name="T11" fmla="*/ 204 h 292"/>
                  <a:gd name="T12" fmla="*/ 328 w 341"/>
                  <a:gd name="T13" fmla="*/ 202 h 292"/>
                  <a:gd name="T14" fmla="*/ 341 w 341"/>
                  <a:gd name="T15" fmla="*/ 221 h 292"/>
                  <a:gd name="T16" fmla="*/ 329 w 341"/>
                  <a:gd name="T17" fmla="*/ 230 h 292"/>
                  <a:gd name="T18" fmla="*/ 121 w 341"/>
                  <a:gd name="T19" fmla="*/ 23 h 292"/>
                  <a:gd name="T20" fmla="*/ 15 w 341"/>
                  <a:gd name="T21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1" h="292">
                    <a:moveTo>
                      <a:pt x="15" y="292"/>
                    </a:moveTo>
                    <a:cubicBezTo>
                      <a:pt x="0" y="288"/>
                      <a:pt x="0" y="288"/>
                      <a:pt x="0" y="288"/>
                    </a:cubicBezTo>
                    <a:cubicBezTo>
                      <a:pt x="25" y="190"/>
                      <a:pt x="63" y="95"/>
                      <a:pt x="113" y="8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205" y="78"/>
                      <a:pt x="269" y="141"/>
                      <a:pt x="326" y="204"/>
                    </a:cubicBezTo>
                    <a:cubicBezTo>
                      <a:pt x="328" y="202"/>
                      <a:pt x="328" y="202"/>
                      <a:pt x="328" y="202"/>
                    </a:cubicBezTo>
                    <a:cubicBezTo>
                      <a:pt x="341" y="221"/>
                      <a:pt x="341" y="221"/>
                      <a:pt x="341" y="221"/>
                    </a:cubicBezTo>
                    <a:cubicBezTo>
                      <a:pt x="329" y="230"/>
                      <a:pt x="329" y="230"/>
                      <a:pt x="329" y="230"/>
                    </a:cubicBezTo>
                    <a:cubicBezTo>
                      <a:pt x="272" y="164"/>
                      <a:pt x="205" y="98"/>
                      <a:pt x="121" y="23"/>
                    </a:cubicBezTo>
                    <a:cubicBezTo>
                      <a:pt x="74" y="107"/>
                      <a:pt x="38" y="197"/>
                      <a:pt x="15" y="292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8"/>
              <p:cNvSpPr/>
              <p:nvPr userDrawn="1"/>
            </p:nvSpPr>
            <p:spPr bwMode="auto">
              <a:xfrm>
                <a:off x="2124" y="1721"/>
                <a:ext cx="903" cy="647"/>
              </a:xfrm>
              <a:custGeom>
                <a:avLst/>
                <a:gdLst>
                  <a:gd name="T0" fmla="*/ 14 w 394"/>
                  <a:gd name="T1" fmla="*/ 283 h 283"/>
                  <a:gd name="T2" fmla="*/ 0 w 394"/>
                  <a:gd name="T3" fmla="*/ 278 h 283"/>
                  <a:gd name="T4" fmla="*/ 150 w 394"/>
                  <a:gd name="T5" fmla="*/ 6 h 283"/>
                  <a:gd name="T6" fmla="*/ 155 w 394"/>
                  <a:gd name="T7" fmla="*/ 0 h 283"/>
                  <a:gd name="T8" fmla="*/ 160 w 394"/>
                  <a:gd name="T9" fmla="*/ 4 h 283"/>
                  <a:gd name="T10" fmla="*/ 394 w 394"/>
                  <a:gd name="T11" fmla="*/ 232 h 283"/>
                  <a:gd name="T12" fmla="*/ 383 w 394"/>
                  <a:gd name="T13" fmla="*/ 241 h 283"/>
                  <a:gd name="T14" fmla="*/ 157 w 394"/>
                  <a:gd name="T15" fmla="*/ 20 h 283"/>
                  <a:gd name="T16" fmla="*/ 14 w 394"/>
                  <a:gd name="T17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4" h="283">
                    <a:moveTo>
                      <a:pt x="14" y="283"/>
                    </a:moveTo>
                    <a:cubicBezTo>
                      <a:pt x="0" y="278"/>
                      <a:pt x="0" y="278"/>
                      <a:pt x="0" y="278"/>
                    </a:cubicBezTo>
                    <a:cubicBezTo>
                      <a:pt x="35" y="179"/>
                      <a:pt x="86" y="88"/>
                      <a:pt x="150" y="6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60" y="4"/>
                      <a:pt x="160" y="4"/>
                      <a:pt x="160" y="4"/>
                    </a:cubicBezTo>
                    <a:cubicBezTo>
                      <a:pt x="248" y="67"/>
                      <a:pt x="329" y="146"/>
                      <a:pt x="394" y="232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19" y="158"/>
                      <a:pt x="242" y="82"/>
                      <a:pt x="157" y="20"/>
                    </a:cubicBezTo>
                    <a:cubicBezTo>
                      <a:pt x="96" y="100"/>
                      <a:pt x="48" y="188"/>
                      <a:pt x="14" y="28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9"/>
              <p:cNvSpPr>
                <a:spLocks noEditPoints="1"/>
              </p:cNvSpPr>
              <p:nvPr userDrawn="1"/>
            </p:nvSpPr>
            <p:spPr bwMode="auto">
              <a:xfrm>
                <a:off x="1751" y="-2"/>
                <a:ext cx="1312" cy="3242"/>
              </a:xfrm>
              <a:custGeom>
                <a:avLst/>
                <a:gdLst>
                  <a:gd name="T0" fmla="*/ 410 w 573"/>
                  <a:gd name="T1" fmla="*/ 531 h 1417"/>
                  <a:gd name="T2" fmla="*/ 350 w 573"/>
                  <a:gd name="T3" fmla="*/ 425 h 1417"/>
                  <a:gd name="T4" fmla="*/ 304 w 573"/>
                  <a:gd name="T5" fmla="*/ 353 h 1417"/>
                  <a:gd name="T6" fmla="*/ 303 w 573"/>
                  <a:gd name="T7" fmla="*/ 352 h 1417"/>
                  <a:gd name="T8" fmla="*/ 262 w 573"/>
                  <a:gd name="T9" fmla="*/ 295 h 1417"/>
                  <a:gd name="T10" fmla="*/ 258 w 573"/>
                  <a:gd name="T11" fmla="*/ 289 h 1417"/>
                  <a:gd name="T12" fmla="*/ 199 w 573"/>
                  <a:gd name="T13" fmla="*/ 212 h 1417"/>
                  <a:gd name="T14" fmla="*/ 188 w 573"/>
                  <a:gd name="T15" fmla="*/ 198 h 1417"/>
                  <a:gd name="T16" fmla="*/ 11 w 573"/>
                  <a:gd name="T17" fmla="*/ 0 h 1417"/>
                  <a:gd name="T18" fmla="*/ 0 w 573"/>
                  <a:gd name="T19" fmla="*/ 11 h 1417"/>
                  <a:gd name="T20" fmla="*/ 291 w 573"/>
                  <a:gd name="T21" fmla="*/ 361 h 1417"/>
                  <a:gd name="T22" fmla="*/ 291 w 573"/>
                  <a:gd name="T23" fmla="*/ 361 h 1417"/>
                  <a:gd name="T24" fmla="*/ 306 w 573"/>
                  <a:gd name="T25" fmla="*/ 383 h 1417"/>
                  <a:gd name="T26" fmla="*/ 186 w 573"/>
                  <a:gd name="T27" fmla="*/ 729 h 1417"/>
                  <a:gd name="T28" fmla="*/ 184 w 573"/>
                  <a:gd name="T29" fmla="*/ 740 h 1417"/>
                  <a:gd name="T30" fmla="*/ 173 w 573"/>
                  <a:gd name="T31" fmla="*/ 1120 h 1417"/>
                  <a:gd name="T32" fmla="*/ 311 w 573"/>
                  <a:gd name="T33" fmla="*/ 1393 h 1417"/>
                  <a:gd name="T34" fmla="*/ 388 w 573"/>
                  <a:gd name="T35" fmla="*/ 1417 h 1417"/>
                  <a:gd name="T36" fmla="*/ 427 w 573"/>
                  <a:gd name="T37" fmla="*/ 1412 h 1417"/>
                  <a:gd name="T38" fmla="*/ 558 w 573"/>
                  <a:gd name="T39" fmla="*/ 1182 h 1417"/>
                  <a:gd name="T40" fmla="*/ 410 w 573"/>
                  <a:gd name="T41" fmla="*/ 531 h 1417"/>
                  <a:gd name="T42" fmla="*/ 543 w 573"/>
                  <a:gd name="T43" fmla="*/ 1181 h 1417"/>
                  <a:gd name="T44" fmla="*/ 423 w 573"/>
                  <a:gd name="T45" fmla="*/ 1397 h 1417"/>
                  <a:gd name="T46" fmla="*/ 397 w 573"/>
                  <a:gd name="T47" fmla="*/ 1402 h 1417"/>
                  <a:gd name="T48" fmla="*/ 396 w 573"/>
                  <a:gd name="T49" fmla="*/ 1402 h 1417"/>
                  <a:gd name="T50" fmla="*/ 320 w 573"/>
                  <a:gd name="T51" fmla="*/ 1380 h 1417"/>
                  <a:gd name="T52" fmla="*/ 188 w 573"/>
                  <a:gd name="T53" fmla="*/ 1118 h 1417"/>
                  <a:gd name="T54" fmla="*/ 200 w 573"/>
                  <a:gd name="T55" fmla="*/ 734 h 1417"/>
                  <a:gd name="T56" fmla="*/ 209 w 573"/>
                  <a:gd name="T57" fmla="*/ 691 h 1417"/>
                  <a:gd name="T58" fmla="*/ 309 w 573"/>
                  <a:gd name="T59" fmla="*/ 408 h 1417"/>
                  <a:gd name="T60" fmla="*/ 315 w 573"/>
                  <a:gd name="T61" fmla="*/ 397 h 1417"/>
                  <a:gd name="T62" fmla="*/ 324 w 573"/>
                  <a:gd name="T63" fmla="*/ 411 h 1417"/>
                  <a:gd name="T64" fmla="*/ 397 w 573"/>
                  <a:gd name="T65" fmla="*/ 538 h 1417"/>
                  <a:gd name="T66" fmla="*/ 455 w 573"/>
                  <a:gd name="T67" fmla="*/ 664 h 1417"/>
                  <a:gd name="T68" fmla="*/ 473 w 573"/>
                  <a:gd name="T69" fmla="*/ 712 h 1417"/>
                  <a:gd name="T70" fmla="*/ 543 w 573"/>
                  <a:gd name="T71" fmla="*/ 1181 h 1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3" h="1417">
                    <a:moveTo>
                      <a:pt x="410" y="531"/>
                    </a:moveTo>
                    <a:cubicBezTo>
                      <a:pt x="392" y="496"/>
                      <a:pt x="372" y="461"/>
                      <a:pt x="350" y="425"/>
                    </a:cubicBezTo>
                    <a:cubicBezTo>
                      <a:pt x="336" y="401"/>
                      <a:pt x="320" y="377"/>
                      <a:pt x="304" y="353"/>
                    </a:cubicBezTo>
                    <a:cubicBezTo>
                      <a:pt x="303" y="353"/>
                      <a:pt x="303" y="352"/>
                      <a:pt x="303" y="352"/>
                    </a:cubicBezTo>
                    <a:cubicBezTo>
                      <a:pt x="290" y="333"/>
                      <a:pt x="276" y="314"/>
                      <a:pt x="262" y="295"/>
                    </a:cubicBezTo>
                    <a:cubicBezTo>
                      <a:pt x="261" y="293"/>
                      <a:pt x="260" y="291"/>
                      <a:pt x="258" y="289"/>
                    </a:cubicBezTo>
                    <a:cubicBezTo>
                      <a:pt x="240" y="263"/>
                      <a:pt x="220" y="238"/>
                      <a:pt x="199" y="212"/>
                    </a:cubicBezTo>
                    <a:cubicBezTo>
                      <a:pt x="196" y="208"/>
                      <a:pt x="192" y="203"/>
                      <a:pt x="188" y="198"/>
                    </a:cubicBezTo>
                    <a:cubicBezTo>
                      <a:pt x="136" y="134"/>
                      <a:pt x="77" y="68"/>
                      <a:pt x="11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9" y="133"/>
                      <a:pt x="214" y="248"/>
                      <a:pt x="291" y="361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296" y="369"/>
                      <a:pt x="301" y="376"/>
                      <a:pt x="306" y="383"/>
                    </a:cubicBezTo>
                    <a:cubicBezTo>
                      <a:pt x="249" y="491"/>
                      <a:pt x="208" y="608"/>
                      <a:pt x="186" y="729"/>
                    </a:cubicBezTo>
                    <a:cubicBezTo>
                      <a:pt x="185" y="732"/>
                      <a:pt x="184" y="736"/>
                      <a:pt x="184" y="740"/>
                    </a:cubicBezTo>
                    <a:cubicBezTo>
                      <a:pt x="161" y="865"/>
                      <a:pt x="157" y="993"/>
                      <a:pt x="173" y="1120"/>
                    </a:cubicBezTo>
                    <a:cubicBezTo>
                      <a:pt x="183" y="1199"/>
                      <a:pt x="228" y="1337"/>
                      <a:pt x="311" y="1393"/>
                    </a:cubicBezTo>
                    <a:cubicBezTo>
                      <a:pt x="336" y="1409"/>
                      <a:pt x="361" y="1417"/>
                      <a:pt x="388" y="1417"/>
                    </a:cubicBezTo>
                    <a:cubicBezTo>
                      <a:pt x="401" y="1417"/>
                      <a:pt x="414" y="1415"/>
                      <a:pt x="427" y="1412"/>
                    </a:cubicBezTo>
                    <a:cubicBezTo>
                      <a:pt x="536" y="1382"/>
                      <a:pt x="555" y="1228"/>
                      <a:pt x="558" y="1182"/>
                    </a:cubicBezTo>
                    <a:cubicBezTo>
                      <a:pt x="573" y="973"/>
                      <a:pt x="522" y="748"/>
                      <a:pt x="410" y="531"/>
                    </a:cubicBezTo>
                    <a:close/>
                    <a:moveTo>
                      <a:pt x="543" y="1181"/>
                    </a:moveTo>
                    <a:cubicBezTo>
                      <a:pt x="540" y="1225"/>
                      <a:pt x="522" y="1370"/>
                      <a:pt x="423" y="1397"/>
                    </a:cubicBezTo>
                    <a:cubicBezTo>
                      <a:pt x="414" y="1400"/>
                      <a:pt x="406" y="1401"/>
                      <a:pt x="397" y="1402"/>
                    </a:cubicBezTo>
                    <a:cubicBezTo>
                      <a:pt x="397" y="1402"/>
                      <a:pt x="396" y="1402"/>
                      <a:pt x="396" y="1402"/>
                    </a:cubicBezTo>
                    <a:cubicBezTo>
                      <a:pt x="369" y="1404"/>
                      <a:pt x="344" y="1396"/>
                      <a:pt x="320" y="1380"/>
                    </a:cubicBezTo>
                    <a:cubicBezTo>
                      <a:pt x="241" y="1328"/>
                      <a:pt x="198" y="1194"/>
                      <a:pt x="188" y="1118"/>
                    </a:cubicBezTo>
                    <a:cubicBezTo>
                      <a:pt x="172" y="990"/>
                      <a:pt x="176" y="860"/>
                      <a:pt x="200" y="734"/>
                    </a:cubicBezTo>
                    <a:cubicBezTo>
                      <a:pt x="202" y="720"/>
                      <a:pt x="205" y="705"/>
                      <a:pt x="209" y="691"/>
                    </a:cubicBezTo>
                    <a:cubicBezTo>
                      <a:pt x="231" y="593"/>
                      <a:pt x="264" y="497"/>
                      <a:pt x="309" y="408"/>
                    </a:cubicBezTo>
                    <a:cubicBezTo>
                      <a:pt x="311" y="404"/>
                      <a:pt x="313" y="401"/>
                      <a:pt x="315" y="397"/>
                    </a:cubicBezTo>
                    <a:cubicBezTo>
                      <a:pt x="318" y="402"/>
                      <a:pt x="321" y="406"/>
                      <a:pt x="324" y="411"/>
                    </a:cubicBezTo>
                    <a:cubicBezTo>
                      <a:pt x="351" y="453"/>
                      <a:pt x="375" y="496"/>
                      <a:pt x="397" y="538"/>
                    </a:cubicBezTo>
                    <a:cubicBezTo>
                      <a:pt x="418" y="580"/>
                      <a:pt x="438" y="622"/>
                      <a:pt x="455" y="664"/>
                    </a:cubicBezTo>
                    <a:cubicBezTo>
                      <a:pt x="461" y="680"/>
                      <a:pt x="467" y="696"/>
                      <a:pt x="473" y="712"/>
                    </a:cubicBezTo>
                    <a:cubicBezTo>
                      <a:pt x="530" y="870"/>
                      <a:pt x="554" y="1030"/>
                      <a:pt x="543" y="1181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30"/>
              <p:cNvSpPr/>
              <p:nvPr userDrawn="1"/>
            </p:nvSpPr>
            <p:spPr bwMode="auto">
              <a:xfrm>
                <a:off x="2172" y="426"/>
                <a:ext cx="1849" cy="981"/>
              </a:xfrm>
              <a:custGeom>
                <a:avLst/>
                <a:gdLst>
                  <a:gd name="T0" fmla="*/ 757 w 807"/>
                  <a:gd name="T1" fmla="*/ 373 h 429"/>
                  <a:gd name="T2" fmla="*/ 602 w 807"/>
                  <a:gd name="T3" fmla="*/ 429 h 429"/>
                  <a:gd name="T4" fmla="*/ 580 w 807"/>
                  <a:gd name="T5" fmla="*/ 428 h 429"/>
                  <a:gd name="T6" fmla="*/ 401 w 807"/>
                  <a:gd name="T7" fmla="*/ 374 h 429"/>
                  <a:gd name="T8" fmla="*/ 395 w 807"/>
                  <a:gd name="T9" fmla="*/ 371 h 429"/>
                  <a:gd name="T10" fmla="*/ 166 w 807"/>
                  <a:gd name="T11" fmla="*/ 238 h 429"/>
                  <a:gd name="T12" fmla="*/ 141 w 807"/>
                  <a:gd name="T13" fmla="*/ 214 h 429"/>
                  <a:gd name="T14" fmla="*/ 130 w 807"/>
                  <a:gd name="T15" fmla="*/ 202 h 429"/>
                  <a:gd name="T16" fmla="*/ 107 w 807"/>
                  <a:gd name="T17" fmla="*/ 174 h 429"/>
                  <a:gd name="T18" fmla="*/ 107 w 807"/>
                  <a:gd name="T19" fmla="*/ 174 h 429"/>
                  <a:gd name="T20" fmla="*/ 119 w 807"/>
                  <a:gd name="T21" fmla="*/ 165 h 429"/>
                  <a:gd name="T22" fmla="*/ 120 w 807"/>
                  <a:gd name="T23" fmla="*/ 166 h 429"/>
                  <a:gd name="T24" fmla="*/ 282 w 807"/>
                  <a:gd name="T25" fmla="*/ 300 h 429"/>
                  <a:gd name="T26" fmla="*/ 307 w 807"/>
                  <a:gd name="T27" fmla="*/ 313 h 429"/>
                  <a:gd name="T28" fmla="*/ 401 w 807"/>
                  <a:gd name="T29" fmla="*/ 358 h 429"/>
                  <a:gd name="T30" fmla="*/ 407 w 807"/>
                  <a:gd name="T31" fmla="*/ 360 h 429"/>
                  <a:gd name="T32" fmla="*/ 581 w 807"/>
                  <a:gd name="T33" fmla="*/ 413 h 429"/>
                  <a:gd name="T34" fmla="*/ 747 w 807"/>
                  <a:gd name="T35" fmla="*/ 362 h 429"/>
                  <a:gd name="T36" fmla="*/ 771 w 807"/>
                  <a:gd name="T37" fmla="*/ 331 h 429"/>
                  <a:gd name="T38" fmla="*/ 778 w 807"/>
                  <a:gd name="T39" fmla="*/ 318 h 429"/>
                  <a:gd name="T40" fmla="*/ 784 w 807"/>
                  <a:gd name="T41" fmla="*/ 268 h 429"/>
                  <a:gd name="T42" fmla="*/ 743 w 807"/>
                  <a:gd name="T43" fmla="*/ 202 h 429"/>
                  <a:gd name="T44" fmla="*/ 393 w 807"/>
                  <a:gd name="T45" fmla="*/ 35 h 429"/>
                  <a:gd name="T46" fmla="*/ 292 w 807"/>
                  <a:gd name="T47" fmla="*/ 23 h 429"/>
                  <a:gd name="T48" fmla="*/ 271 w 807"/>
                  <a:gd name="T49" fmla="*/ 22 h 429"/>
                  <a:gd name="T50" fmla="*/ 15 w 807"/>
                  <a:gd name="T51" fmla="*/ 25 h 429"/>
                  <a:gd name="T52" fmla="*/ 1 w 807"/>
                  <a:gd name="T53" fmla="*/ 26 h 429"/>
                  <a:gd name="T54" fmla="*/ 0 w 807"/>
                  <a:gd name="T55" fmla="*/ 12 h 429"/>
                  <a:gd name="T56" fmla="*/ 4 w 807"/>
                  <a:gd name="T57" fmla="*/ 11 h 429"/>
                  <a:gd name="T58" fmla="*/ 287 w 807"/>
                  <a:gd name="T59" fmla="*/ 8 h 429"/>
                  <a:gd name="T60" fmla="*/ 303 w 807"/>
                  <a:gd name="T61" fmla="*/ 9 h 429"/>
                  <a:gd name="T62" fmla="*/ 396 w 807"/>
                  <a:gd name="T63" fmla="*/ 21 h 429"/>
                  <a:gd name="T64" fmla="*/ 753 w 807"/>
                  <a:gd name="T65" fmla="*/ 192 h 429"/>
                  <a:gd name="T66" fmla="*/ 799 w 807"/>
                  <a:gd name="T67" fmla="*/ 266 h 429"/>
                  <a:gd name="T68" fmla="*/ 757 w 807"/>
                  <a:gd name="T69" fmla="*/ 37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7" h="429">
                    <a:moveTo>
                      <a:pt x="757" y="373"/>
                    </a:moveTo>
                    <a:cubicBezTo>
                      <a:pt x="719" y="409"/>
                      <a:pt x="663" y="429"/>
                      <a:pt x="602" y="429"/>
                    </a:cubicBezTo>
                    <a:cubicBezTo>
                      <a:pt x="595" y="429"/>
                      <a:pt x="587" y="429"/>
                      <a:pt x="580" y="428"/>
                    </a:cubicBezTo>
                    <a:cubicBezTo>
                      <a:pt x="516" y="423"/>
                      <a:pt x="456" y="399"/>
                      <a:pt x="401" y="374"/>
                    </a:cubicBezTo>
                    <a:cubicBezTo>
                      <a:pt x="395" y="371"/>
                      <a:pt x="395" y="371"/>
                      <a:pt x="395" y="371"/>
                    </a:cubicBezTo>
                    <a:cubicBezTo>
                      <a:pt x="312" y="334"/>
                      <a:pt x="233" y="297"/>
                      <a:pt x="166" y="238"/>
                    </a:cubicBezTo>
                    <a:cubicBezTo>
                      <a:pt x="157" y="231"/>
                      <a:pt x="149" y="222"/>
                      <a:pt x="141" y="214"/>
                    </a:cubicBezTo>
                    <a:cubicBezTo>
                      <a:pt x="137" y="210"/>
                      <a:pt x="133" y="206"/>
                      <a:pt x="130" y="202"/>
                    </a:cubicBezTo>
                    <a:cubicBezTo>
                      <a:pt x="122" y="193"/>
                      <a:pt x="115" y="184"/>
                      <a:pt x="107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19" y="165"/>
                      <a:pt x="119" y="165"/>
                      <a:pt x="119" y="165"/>
                    </a:cubicBezTo>
                    <a:cubicBezTo>
                      <a:pt x="119" y="165"/>
                      <a:pt x="119" y="166"/>
                      <a:pt x="120" y="166"/>
                    </a:cubicBezTo>
                    <a:cubicBezTo>
                      <a:pt x="165" y="226"/>
                      <a:pt x="221" y="267"/>
                      <a:pt x="282" y="300"/>
                    </a:cubicBezTo>
                    <a:cubicBezTo>
                      <a:pt x="291" y="305"/>
                      <a:pt x="299" y="309"/>
                      <a:pt x="307" y="313"/>
                    </a:cubicBezTo>
                    <a:cubicBezTo>
                      <a:pt x="338" y="329"/>
                      <a:pt x="369" y="343"/>
                      <a:pt x="401" y="358"/>
                    </a:cubicBezTo>
                    <a:cubicBezTo>
                      <a:pt x="407" y="360"/>
                      <a:pt x="407" y="360"/>
                      <a:pt x="407" y="360"/>
                    </a:cubicBezTo>
                    <a:cubicBezTo>
                      <a:pt x="461" y="385"/>
                      <a:pt x="520" y="408"/>
                      <a:pt x="581" y="413"/>
                    </a:cubicBezTo>
                    <a:cubicBezTo>
                      <a:pt x="647" y="419"/>
                      <a:pt x="707" y="400"/>
                      <a:pt x="747" y="362"/>
                    </a:cubicBezTo>
                    <a:cubicBezTo>
                      <a:pt x="756" y="354"/>
                      <a:pt x="764" y="343"/>
                      <a:pt x="771" y="331"/>
                    </a:cubicBezTo>
                    <a:cubicBezTo>
                      <a:pt x="774" y="327"/>
                      <a:pt x="776" y="322"/>
                      <a:pt x="778" y="318"/>
                    </a:cubicBezTo>
                    <a:cubicBezTo>
                      <a:pt x="784" y="302"/>
                      <a:pt x="787" y="285"/>
                      <a:pt x="784" y="268"/>
                    </a:cubicBezTo>
                    <a:cubicBezTo>
                      <a:pt x="779" y="242"/>
                      <a:pt x="760" y="220"/>
                      <a:pt x="743" y="202"/>
                    </a:cubicBezTo>
                    <a:cubicBezTo>
                      <a:pt x="635" y="95"/>
                      <a:pt x="493" y="52"/>
                      <a:pt x="393" y="35"/>
                    </a:cubicBezTo>
                    <a:cubicBezTo>
                      <a:pt x="359" y="30"/>
                      <a:pt x="326" y="26"/>
                      <a:pt x="292" y="23"/>
                    </a:cubicBezTo>
                    <a:cubicBezTo>
                      <a:pt x="285" y="22"/>
                      <a:pt x="278" y="22"/>
                      <a:pt x="271" y="22"/>
                    </a:cubicBezTo>
                    <a:cubicBezTo>
                      <a:pt x="181" y="16"/>
                      <a:pt x="94" y="20"/>
                      <a:pt x="15" y="25"/>
                    </a:cubicBezTo>
                    <a:cubicBezTo>
                      <a:pt x="11" y="26"/>
                      <a:pt x="6" y="26"/>
                      <a:pt x="1" y="2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3" y="11"/>
                      <a:pt x="4" y="11"/>
                    </a:cubicBezTo>
                    <a:cubicBezTo>
                      <a:pt x="90" y="5"/>
                      <a:pt x="187" y="0"/>
                      <a:pt x="287" y="8"/>
                    </a:cubicBezTo>
                    <a:cubicBezTo>
                      <a:pt x="293" y="8"/>
                      <a:pt x="298" y="9"/>
                      <a:pt x="303" y="9"/>
                    </a:cubicBezTo>
                    <a:cubicBezTo>
                      <a:pt x="334" y="12"/>
                      <a:pt x="365" y="16"/>
                      <a:pt x="396" y="21"/>
                    </a:cubicBezTo>
                    <a:cubicBezTo>
                      <a:pt x="542" y="45"/>
                      <a:pt x="666" y="105"/>
                      <a:pt x="753" y="192"/>
                    </a:cubicBezTo>
                    <a:cubicBezTo>
                      <a:pt x="771" y="210"/>
                      <a:pt x="793" y="235"/>
                      <a:pt x="799" y="266"/>
                    </a:cubicBezTo>
                    <a:cubicBezTo>
                      <a:pt x="807" y="308"/>
                      <a:pt x="782" y="349"/>
                      <a:pt x="757" y="37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31"/>
              <p:cNvSpPr/>
              <p:nvPr userDrawn="1"/>
            </p:nvSpPr>
            <p:spPr bwMode="auto">
              <a:xfrm>
                <a:off x="2339" y="636"/>
                <a:ext cx="1638" cy="558"/>
              </a:xfrm>
              <a:custGeom>
                <a:avLst/>
                <a:gdLst>
                  <a:gd name="T0" fmla="*/ 708 w 715"/>
                  <a:gd name="T1" fmla="*/ 244 h 244"/>
                  <a:gd name="T2" fmla="*/ 0 w 715"/>
                  <a:gd name="T3" fmla="*/ 15 h 244"/>
                  <a:gd name="T4" fmla="*/ 2 w 715"/>
                  <a:gd name="T5" fmla="*/ 0 h 244"/>
                  <a:gd name="T6" fmla="*/ 715 w 715"/>
                  <a:gd name="T7" fmla="*/ 231 h 244"/>
                  <a:gd name="T8" fmla="*/ 708 w 71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5" h="244">
                    <a:moveTo>
                      <a:pt x="708" y="244"/>
                    </a:moveTo>
                    <a:cubicBezTo>
                      <a:pt x="486" y="125"/>
                      <a:pt x="248" y="48"/>
                      <a:pt x="0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52" y="33"/>
                      <a:pt x="491" y="111"/>
                      <a:pt x="715" y="231"/>
                    </a:cubicBezTo>
                    <a:lnTo>
                      <a:pt x="708" y="244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2"/>
              <p:cNvSpPr/>
              <p:nvPr userDrawn="1"/>
            </p:nvSpPr>
            <p:spPr bwMode="auto">
              <a:xfrm>
                <a:off x="2404" y="888"/>
                <a:ext cx="286" cy="2318"/>
              </a:xfrm>
              <a:custGeom>
                <a:avLst/>
                <a:gdLst>
                  <a:gd name="T0" fmla="*/ 111 w 125"/>
                  <a:gd name="T1" fmla="*/ 1013 h 1013"/>
                  <a:gd name="T2" fmla="*/ 26 w 125"/>
                  <a:gd name="T3" fmla="*/ 0 h 1013"/>
                  <a:gd name="T4" fmla="*/ 40 w 125"/>
                  <a:gd name="T5" fmla="*/ 1 h 1013"/>
                  <a:gd name="T6" fmla="*/ 125 w 125"/>
                  <a:gd name="T7" fmla="*/ 1010 h 1013"/>
                  <a:gd name="T8" fmla="*/ 111 w 125"/>
                  <a:gd name="T9" fmla="*/ 1013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013">
                    <a:moveTo>
                      <a:pt x="111" y="1013"/>
                    </a:moveTo>
                    <a:cubicBezTo>
                      <a:pt x="28" y="682"/>
                      <a:pt x="0" y="341"/>
                      <a:pt x="26" y="0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14" y="340"/>
                      <a:pt x="43" y="680"/>
                      <a:pt x="125" y="1010"/>
                    </a:cubicBezTo>
                    <a:lnTo>
                      <a:pt x="111" y="101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33"/>
              <p:cNvSpPr/>
              <p:nvPr userDrawn="1"/>
            </p:nvSpPr>
            <p:spPr bwMode="auto">
              <a:xfrm>
                <a:off x="2610" y="444"/>
                <a:ext cx="268" cy="718"/>
              </a:xfrm>
              <a:custGeom>
                <a:avLst/>
                <a:gdLst>
                  <a:gd name="T0" fmla="*/ 117 w 117"/>
                  <a:gd name="T1" fmla="*/ 307 h 314"/>
                  <a:gd name="T2" fmla="*/ 104 w 117"/>
                  <a:gd name="T3" fmla="*/ 314 h 314"/>
                  <a:gd name="T4" fmla="*/ 91 w 117"/>
                  <a:gd name="T5" fmla="*/ 292 h 314"/>
                  <a:gd name="T6" fmla="*/ 4 w 117"/>
                  <a:gd name="T7" fmla="*/ 119 h 314"/>
                  <a:gd name="T8" fmla="*/ 2 w 117"/>
                  <a:gd name="T9" fmla="*/ 114 h 314"/>
                  <a:gd name="T10" fmla="*/ 0 w 117"/>
                  <a:gd name="T11" fmla="*/ 110 h 314"/>
                  <a:gd name="T12" fmla="*/ 2 w 117"/>
                  <a:gd name="T13" fmla="*/ 107 h 314"/>
                  <a:gd name="T14" fmla="*/ 4 w 117"/>
                  <a:gd name="T15" fmla="*/ 104 h 314"/>
                  <a:gd name="T16" fmla="*/ 80 w 117"/>
                  <a:gd name="T17" fmla="*/ 14 h 314"/>
                  <a:gd name="T18" fmla="*/ 96 w 117"/>
                  <a:gd name="T19" fmla="*/ 0 h 314"/>
                  <a:gd name="T20" fmla="*/ 112 w 117"/>
                  <a:gd name="T21" fmla="*/ 1 h 314"/>
                  <a:gd name="T22" fmla="*/ 115 w 117"/>
                  <a:gd name="T23" fmla="*/ 5 h 314"/>
                  <a:gd name="T24" fmla="*/ 101 w 117"/>
                  <a:gd name="T25" fmla="*/ 15 h 314"/>
                  <a:gd name="T26" fmla="*/ 20 w 117"/>
                  <a:gd name="T27" fmla="*/ 107 h 314"/>
                  <a:gd name="T28" fmla="*/ 17 w 117"/>
                  <a:gd name="T29" fmla="*/ 111 h 314"/>
                  <a:gd name="T30" fmla="*/ 22 w 117"/>
                  <a:gd name="T31" fmla="*/ 122 h 314"/>
                  <a:gd name="T32" fmla="*/ 116 w 117"/>
                  <a:gd name="T33" fmla="*/ 305 h 314"/>
                  <a:gd name="T34" fmla="*/ 117 w 117"/>
                  <a:gd name="T35" fmla="*/ 307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7" h="314">
                    <a:moveTo>
                      <a:pt x="117" y="307"/>
                    </a:moveTo>
                    <a:cubicBezTo>
                      <a:pt x="104" y="314"/>
                      <a:pt x="104" y="314"/>
                      <a:pt x="104" y="314"/>
                    </a:cubicBezTo>
                    <a:cubicBezTo>
                      <a:pt x="100" y="307"/>
                      <a:pt x="96" y="300"/>
                      <a:pt x="91" y="292"/>
                    </a:cubicBezTo>
                    <a:cubicBezTo>
                      <a:pt x="59" y="236"/>
                      <a:pt x="30" y="178"/>
                      <a:pt x="4" y="119"/>
                    </a:cubicBezTo>
                    <a:cubicBezTo>
                      <a:pt x="3" y="117"/>
                      <a:pt x="3" y="116"/>
                      <a:pt x="2" y="114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6"/>
                      <a:pt x="4" y="105"/>
                      <a:pt x="4" y="104"/>
                    </a:cubicBezTo>
                    <a:cubicBezTo>
                      <a:pt x="24" y="70"/>
                      <a:pt x="50" y="39"/>
                      <a:pt x="80" y="14"/>
                    </a:cubicBezTo>
                    <a:cubicBezTo>
                      <a:pt x="85" y="9"/>
                      <a:pt x="91" y="4"/>
                      <a:pt x="96" y="0"/>
                    </a:cubicBezTo>
                    <a:cubicBezTo>
                      <a:pt x="102" y="0"/>
                      <a:pt x="107" y="1"/>
                      <a:pt x="112" y="1"/>
                    </a:cubicBezTo>
                    <a:cubicBezTo>
                      <a:pt x="115" y="5"/>
                      <a:pt x="115" y="5"/>
                      <a:pt x="115" y="5"/>
                    </a:cubicBezTo>
                    <a:cubicBezTo>
                      <a:pt x="110" y="8"/>
                      <a:pt x="106" y="11"/>
                      <a:pt x="101" y="15"/>
                    </a:cubicBezTo>
                    <a:cubicBezTo>
                      <a:pt x="69" y="41"/>
                      <a:pt x="41" y="72"/>
                      <a:pt x="20" y="107"/>
                    </a:cubicBezTo>
                    <a:cubicBezTo>
                      <a:pt x="19" y="108"/>
                      <a:pt x="18" y="110"/>
                      <a:pt x="17" y="111"/>
                    </a:cubicBezTo>
                    <a:cubicBezTo>
                      <a:pt x="19" y="115"/>
                      <a:pt x="20" y="119"/>
                      <a:pt x="22" y="122"/>
                    </a:cubicBezTo>
                    <a:cubicBezTo>
                      <a:pt x="50" y="185"/>
                      <a:pt x="81" y="247"/>
                      <a:pt x="116" y="305"/>
                    </a:cubicBezTo>
                    <a:cubicBezTo>
                      <a:pt x="117" y="306"/>
                      <a:pt x="117" y="306"/>
                      <a:pt x="117" y="307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34"/>
              <p:cNvSpPr/>
              <p:nvPr userDrawn="1"/>
            </p:nvSpPr>
            <p:spPr bwMode="auto">
              <a:xfrm>
                <a:off x="2163" y="1261"/>
                <a:ext cx="696" cy="441"/>
              </a:xfrm>
              <a:custGeom>
                <a:avLst/>
                <a:gdLst>
                  <a:gd name="T0" fmla="*/ 13 w 304"/>
                  <a:gd name="T1" fmla="*/ 193 h 193"/>
                  <a:gd name="T2" fmla="*/ 0 w 304"/>
                  <a:gd name="T3" fmla="*/ 186 h 193"/>
                  <a:gd name="T4" fmla="*/ 126 w 304"/>
                  <a:gd name="T5" fmla="*/ 4 h 193"/>
                  <a:gd name="T6" fmla="*/ 130 w 304"/>
                  <a:gd name="T7" fmla="*/ 0 h 193"/>
                  <a:gd name="T8" fmla="*/ 135 w 304"/>
                  <a:gd name="T9" fmla="*/ 2 h 193"/>
                  <a:gd name="T10" fmla="*/ 304 w 304"/>
                  <a:gd name="T11" fmla="*/ 152 h 193"/>
                  <a:gd name="T12" fmla="*/ 292 w 304"/>
                  <a:gd name="T13" fmla="*/ 161 h 193"/>
                  <a:gd name="T14" fmla="*/ 134 w 304"/>
                  <a:gd name="T15" fmla="*/ 18 h 193"/>
                  <a:gd name="T16" fmla="*/ 13 w 304"/>
                  <a:gd name="T17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193">
                    <a:moveTo>
                      <a:pt x="13" y="193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37" y="122"/>
                      <a:pt x="79" y="61"/>
                      <a:pt x="126" y="4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99" y="30"/>
                      <a:pt x="259" y="84"/>
                      <a:pt x="304" y="152"/>
                    </a:cubicBezTo>
                    <a:cubicBezTo>
                      <a:pt x="292" y="161"/>
                      <a:pt x="292" y="161"/>
                      <a:pt x="292" y="161"/>
                    </a:cubicBezTo>
                    <a:cubicBezTo>
                      <a:pt x="249" y="96"/>
                      <a:pt x="193" y="46"/>
                      <a:pt x="134" y="18"/>
                    </a:cubicBezTo>
                    <a:cubicBezTo>
                      <a:pt x="89" y="72"/>
                      <a:pt x="48" y="131"/>
                      <a:pt x="13" y="19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91886" y="1446356"/>
            <a:ext cx="4099035" cy="28356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604658" y="1431999"/>
            <a:ext cx="4253593" cy="2862416"/>
            <a:chOff x="4449535" y="1366684"/>
            <a:chExt cx="4694465" cy="2339901"/>
          </a:xfrm>
        </p:grpSpPr>
        <p:sp>
          <p:nvSpPr>
            <p:cNvPr id="19" name="矩形 18"/>
            <p:cNvSpPr/>
            <p:nvPr userDrawn="1"/>
          </p:nvSpPr>
          <p:spPr>
            <a:xfrm>
              <a:off x="4449535" y="1366684"/>
              <a:ext cx="4694465" cy="1090766"/>
            </a:xfrm>
            <a:prstGeom prst="rect">
              <a:avLst/>
            </a:prstGeom>
            <a:solidFill>
              <a:srgbClr val="AB7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4449535" y="2615819"/>
              <a:ext cx="4694465" cy="1090766"/>
            </a:xfrm>
            <a:prstGeom prst="rect">
              <a:avLst/>
            </a:prstGeom>
            <a:solidFill>
              <a:srgbClr val="D7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7991000" y="4351283"/>
            <a:ext cx="1153000" cy="792217"/>
            <a:chOff x="6540500" y="3354655"/>
            <a:chExt cx="2603500" cy="1788845"/>
          </a:xfrm>
        </p:grpSpPr>
        <p:sp>
          <p:nvSpPr>
            <p:cNvPr id="41" name="任意多边形: 形状 40"/>
            <p:cNvSpPr/>
            <p:nvPr userDrawn="1"/>
          </p:nvSpPr>
          <p:spPr bwMode="auto">
            <a:xfrm flipH="1">
              <a:off x="6540500" y="3354655"/>
              <a:ext cx="2603500" cy="1788845"/>
            </a:xfrm>
            <a:custGeom>
              <a:avLst/>
              <a:gdLst>
                <a:gd name="connsiteX0" fmla="*/ 259516 w 2616815"/>
                <a:gd name="connsiteY0" fmla="*/ 229 h 1797993"/>
                <a:gd name="connsiteX1" fmla="*/ 37957 w 2616815"/>
                <a:gd name="connsiteY1" fmla="*/ 4056 h 1797993"/>
                <a:gd name="connsiteX2" fmla="*/ 0 w 2616815"/>
                <a:gd name="connsiteY2" fmla="*/ 6856 h 1797993"/>
                <a:gd name="connsiteX3" fmla="*/ 0 w 2616815"/>
                <a:gd name="connsiteY3" fmla="*/ 1797993 h 1797993"/>
                <a:gd name="connsiteX4" fmla="*/ 2616815 w 2616815"/>
                <a:gd name="connsiteY4" fmla="*/ 1797993 h 1797993"/>
                <a:gd name="connsiteX5" fmla="*/ 2613341 w 2616815"/>
                <a:gd name="connsiteY5" fmla="*/ 1718529 h 1797993"/>
                <a:gd name="connsiteX6" fmla="*/ 2474125 w 2616815"/>
                <a:gd name="connsiteY6" fmla="*/ 1188308 h 1797993"/>
                <a:gd name="connsiteX7" fmla="*/ 1896639 w 2616815"/>
                <a:gd name="connsiteY7" fmla="*/ 388461 h 1797993"/>
                <a:gd name="connsiteX8" fmla="*/ 1563210 w 2616815"/>
                <a:gd name="connsiteY8" fmla="*/ 233652 h 1797993"/>
                <a:gd name="connsiteX9" fmla="*/ 259516 w 2616815"/>
                <a:gd name="connsiteY9" fmla="*/ 229 h 179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6815" h="1797993">
                  <a:moveTo>
                    <a:pt x="259516" y="229"/>
                  </a:moveTo>
                  <a:cubicBezTo>
                    <a:pt x="185638" y="-564"/>
                    <a:pt x="111747" y="706"/>
                    <a:pt x="37957" y="4056"/>
                  </a:cubicBezTo>
                  <a:lnTo>
                    <a:pt x="0" y="6856"/>
                  </a:lnTo>
                  <a:lnTo>
                    <a:pt x="0" y="1797993"/>
                  </a:lnTo>
                  <a:lnTo>
                    <a:pt x="2616815" y="1797993"/>
                  </a:lnTo>
                  <a:lnTo>
                    <a:pt x="2613341" y="1718529"/>
                  </a:lnTo>
                  <a:cubicBezTo>
                    <a:pt x="2595724" y="1537918"/>
                    <a:pt x="2541155" y="1356018"/>
                    <a:pt x="2474125" y="1188308"/>
                  </a:cubicBezTo>
                  <a:cubicBezTo>
                    <a:pt x="2350378" y="876969"/>
                    <a:pt x="2176789" y="569072"/>
                    <a:pt x="1896639" y="388461"/>
                  </a:cubicBezTo>
                  <a:cubicBezTo>
                    <a:pt x="1793517" y="321377"/>
                    <a:pt x="1678363" y="274934"/>
                    <a:pt x="1563210" y="233652"/>
                  </a:cubicBezTo>
                  <a:cubicBezTo>
                    <a:pt x="1145564" y="84003"/>
                    <a:pt x="702781" y="4986"/>
                    <a:pt x="259516" y="229"/>
                  </a:cubicBezTo>
                  <a:close/>
                </a:path>
              </a:pathLst>
            </a:custGeom>
            <a:solidFill>
              <a:srgbClr val="D78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Freeform 21"/>
            <p:cNvSpPr>
              <a:spLocks noEditPoints="1"/>
            </p:cNvSpPr>
            <p:nvPr userDrawn="1"/>
          </p:nvSpPr>
          <p:spPr bwMode="auto">
            <a:xfrm>
              <a:off x="8216900" y="3538904"/>
              <a:ext cx="927100" cy="1604596"/>
            </a:xfrm>
            <a:custGeom>
              <a:avLst/>
              <a:gdLst>
                <a:gd name="T0" fmla="*/ 363 w 999"/>
                <a:gd name="T1" fmla="*/ 96 h 1731"/>
                <a:gd name="T2" fmla="*/ 348 w 999"/>
                <a:gd name="T3" fmla="*/ 329 h 1731"/>
                <a:gd name="T4" fmla="*/ 411 w 999"/>
                <a:gd name="T5" fmla="*/ 584 h 1731"/>
                <a:gd name="T6" fmla="*/ 425 w 999"/>
                <a:gd name="T7" fmla="*/ 636 h 1731"/>
                <a:gd name="T8" fmla="*/ 551 w 999"/>
                <a:gd name="T9" fmla="*/ 730 h 1731"/>
                <a:gd name="T10" fmla="*/ 542 w 999"/>
                <a:gd name="T11" fmla="*/ 944 h 1731"/>
                <a:gd name="T12" fmla="*/ 733 w 999"/>
                <a:gd name="T13" fmla="*/ 1315 h 1731"/>
                <a:gd name="T14" fmla="*/ 659 w 999"/>
                <a:gd name="T15" fmla="*/ 763 h 1731"/>
                <a:gd name="T16" fmla="*/ 750 w 999"/>
                <a:gd name="T17" fmla="*/ 809 h 1731"/>
                <a:gd name="T18" fmla="*/ 768 w 999"/>
                <a:gd name="T19" fmla="*/ 727 h 1731"/>
                <a:gd name="T20" fmla="*/ 791 w 999"/>
                <a:gd name="T21" fmla="*/ 538 h 1731"/>
                <a:gd name="T22" fmla="*/ 803 w 999"/>
                <a:gd name="T23" fmla="*/ 762 h 1731"/>
                <a:gd name="T24" fmla="*/ 788 w 999"/>
                <a:gd name="T25" fmla="*/ 920 h 1731"/>
                <a:gd name="T26" fmla="*/ 885 w 999"/>
                <a:gd name="T27" fmla="*/ 848 h 1731"/>
                <a:gd name="T28" fmla="*/ 785 w 999"/>
                <a:gd name="T29" fmla="*/ 1016 h 1731"/>
                <a:gd name="T30" fmla="*/ 753 w 999"/>
                <a:gd name="T31" fmla="*/ 1340 h 1731"/>
                <a:gd name="T32" fmla="*/ 918 w 999"/>
                <a:gd name="T33" fmla="*/ 1615 h 1731"/>
                <a:gd name="T34" fmla="*/ 999 w 999"/>
                <a:gd name="T35" fmla="*/ 1726 h 1731"/>
                <a:gd name="T36" fmla="*/ 951 w 999"/>
                <a:gd name="T37" fmla="*/ 1681 h 1731"/>
                <a:gd name="T38" fmla="*/ 711 w 999"/>
                <a:gd name="T39" fmla="*/ 1306 h 1731"/>
                <a:gd name="T40" fmla="*/ 280 w 999"/>
                <a:gd name="T41" fmla="*/ 1115 h 1731"/>
                <a:gd name="T42" fmla="*/ 285 w 999"/>
                <a:gd name="T43" fmla="*/ 1068 h 1731"/>
                <a:gd name="T44" fmla="*/ 327 w 999"/>
                <a:gd name="T45" fmla="*/ 1005 h 1731"/>
                <a:gd name="T46" fmla="*/ 12 w 999"/>
                <a:gd name="T47" fmla="*/ 854 h 1731"/>
                <a:gd name="T48" fmla="*/ 0 w 999"/>
                <a:gd name="T49" fmla="*/ 805 h 1731"/>
                <a:gd name="T50" fmla="*/ 134 w 999"/>
                <a:gd name="T51" fmla="*/ 900 h 1731"/>
                <a:gd name="T52" fmla="*/ 388 w 999"/>
                <a:gd name="T53" fmla="*/ 995 h 1731"/>
                <a:gd name="T54" fmla="*/ 170 w 999"/>
                <a:gd name="T55" fmla="*/ 800 h 1731"/>
                <a:gd name="T56" fmla="*/ 5 w 999"/>
                <a:gd name="T57" fmla="*/ 613 h 1731"/>
                <a:gd name="T58" fmla="*/ 41 w 999"/>
                <a:gd name="T59" fmla="*/ 582 h 1731"/>
                <a:gd name="T60" fmla="*/ 185 w 999"/>
                <a:gd name="T61" fmla="*/ 790 h 1731"/>
                <a:gd name="T62" fmla="*/ 284 w 999"/>
                <a:gd name="T63" fmla="*/ 778 h 1731"/>
                <a:gd name="T64" fmla="*/ 337 w 999"/>
                <a:gd name="T65" fmla="*/ 757 h 1731"/>
                <a:gd name="T66" fmla="*/ 386 w 999"/>
                <a:gd name="T67" fmla="*/ 970 h 1731"/>
                <a:gd name="T68" fmla="*/ 565 w 999"/>
                <a:gd name="T69" fmla="*/ 1025 h 1731"/>
                <a:gd name="T70" fmla="*/ 377 w 999"/>
                <a:gd name="T71" fmla="*/ 533 h 1731"/>
                <a:gd name="T72" fmla="*/ 175 w 999"/>
                <a:gd name="T73" fmla="*/ 399 h 1731"/>
                <a:gd name="T74" fmla="*/ 260 w 999"/>
                <a:gd name="T75" fmla="*/ 393 h 1731"/>
                <a:gd name="T76" fmla="*/ 307 w 999"/>
                <a:gd name="T77" fmla="*/ 275 h 1731"/>
                <a:gd name="T78" fmla="*/ 289 w 999"/>
                <a:gd name="T79" fmla="*/ 6 h 1731"/>
                <a:gd name="T80" fmla="*/ 332 w 999"/>
                <a:gd name="T81" fmla="*/ 270 h 1731"/>
                <a:gd name="T82" fmla="*/ 332 w 999"/>
                <a:gd name="T83" fmla="*/ 270 h 1731"/>
                <a:gd name="T84" fmla="*/ 530 w 999"/>
                <a:gd name="T85" fmla="*/ 382 h 1731"/>
                <a:gd name="T86" fmla="*/ 139 w 999"/>
                <a:gd name="T87" fmla="*/ 758 h 1731"/>
                <a:gd name="T88" fmla="*/ 139 w 999"/>
                <a:gd name="T89" fmla="*/ 758 h 1731"/>
                <a:gd name="T90" fmla="*/ 358 w 999"/>
                <a:gd name="T91" fmla="*/ 505 h 1731"/>
                <a:gd name="T92" fmla="*/ 273 w 999"/>
                <a:gd name="T93" fmla="*/ 1091 h 1731"/>
                <a:gd name="T94" fmla="*/ 273 w 999"/>
                <a:gd name="T95" fmla="*/ 1091 h 1731"/>
                <a:gd name="T96" fmla="*/ 305 w 999"/>
                <a:gd name="T97" fmla="*/ 746 h 1731"/>
                <a:gd name="T98" fmla="*/ 773 w 999"/>
                <a:gd name="T99" fmla="*/ 550 h 1731"/>
                <a:gd name="T100" fmla="*/ 773 w 999"/>
                <a:gd name="T101" fmla="*/ 550 h 1731"/>
                <a:gd name="T102" fmla="*/ 771 w 999"/>
                <a:gd name="T103" fmla="*/ 919 h 1731"/>
                <a:gd name="T104" fmla="*/ 573 w 999"/>
                <a:gd name="T105" fmla="*/ 733 h 1731"/>
                <a:gd name="T106" fmla="*/ 573 w 999"/>
                <a:gd name="T107" fmla="*/ 733 h 1731"/>
                <a:gd name="T108" fmla="*/ 871 w 999"/>
                <a:gd name="T109" fmla="*/ 870 h 1731"/>
                <a:gd name="T110" fmla="*/ 22 w 999"/>
                <a:gd name="T111" fmla="*/ 831 h 1731"/>
                <a:gd name="T112" fmla="*/ 22 w 999"/>
                <a:gd name="T113" fmla="*/ 8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9" h="1731">
                  <a:moveTo>
                    <a:pt x="299" y="0"/>
                  </a:moveTo>
                  <a:cubicBezTo>
                    <a:pt x="337" y="20"/>
                    <a:pt x="354" y="56"/>
                    <a:pt x="363" y="96"/>
                  </a:cubicBezTo>
                  <a:cubicBezTo>
                    <a:pt x="377" y="158"/>
                    <a:pt x="369" y="219"/>
                    <a:pt x="351" y="279"/>
                  </a:cubicBezTo>
                  <a:cubicBezTo>
                    <a:pt x="346" y="295"/>
                    <a:pt x="345" y="313"/>
                    <a:pt x="348" y="329"/>
                  </a:cubicBezTo>
                  <a:cubicBezTo>
                    <a:pt x="356" y="372"/>
                    <a:pt x="366" y="415"/>
                    <a:pt x="376" y="459"/>
                  </a:cubicBezTo>
                  <a:cubicBezTo>
                    <a:pt x="387" y="500"/>
                    <a:pt x="398" y="542"/>
                    <a:pt x="411" y="584"/>
                  </a:cubicBezTo>
                  <a:cubicBezTo>
                    <a:pt x="426" y="494"/>
                    <a:pt x="453" y="411"/>
                    <a:pt x="533" y="356"/>
                  </a:cubicBezTo>
                  <a:cubicBezTo>
                    <a:pt x="588" y="412"/>
                    <a:pt x="529" y="565"/>
                    <a:pt x="425" y="636"/>
                  </a:cubicBezTo>
                  <a:cubicBezTo>
                    <a:pt x="455" y="715"/>
                    <a:pt x="485" y="795"/>
                    <a:pt x="516" y="876"/>
                  </a:cubicBezTo>
                  <a:cubicBezTo>
                    <a:pt x="522" y="825"/>
                    <a:pt x="519" y="773"/>
                    <a:pt x="551" y="730"/>
                  </a:cubicBezTo>
                  <a:cubicBezTo>
                    <a:pt x="559" y="721"/>
                    <a:pt x="571" y="715"/>
                    <a:pt x="585" y="704"/>
                  </a:cubicBezTo>
                  <a:cubicBezTo>
                    <a:pt x="606" y="793"/>
                    <a:pt x="608" y="872"/>
                    <a:pt x="542" y="944"/>
                  </a:cubicBezTo>
                  <a:cubicBezTo>
                    <a:pt x="571" y="1003"/>
                    <a:pt x="601" y="1065"/>
                    <a:pt x="632" y="1127"/>
                  </a:cubicBezTo>
                  <a:cubicBezTo>
                    <a:pt x="664" y="1188"/>
                    <a:pt x="697" y="1248"/>
                    <a:pt x="733" y="1315"/>
                  </a:cubicBezTo>
                  <a:cubicBezTo>
                    <a:pt x="720" y="1181"/>
                    <a:pt x="753" y="1058"/>
                    <a:pt x="769" y="934"/>
                  </a:cubicBezTo>
                  <a:cubicBezTo>
                    <a:pt x="699" y="898"/>
                    <a:pt x="669" y="836"/>
                    <a:pt x="659" y="763"/>
                  </a:cubicBezTo>
                  <a:cubicBezTo>
                    <a:pt x="657" y="742"/>
                    <a:pt x="671" y="731"/>
                    <a:pt x="689" y="745"/>
                  </a:cubicBezTo>
                  <a:cubicBezTo>
                    <a:pt x="712" y="763"/>
                    <a:pt x="732" y="785"/>
                    <a:pt x="750" y="809"/>
                  </a:cubicBezTo>
                  <a:cubicBezTo>
                    <a:pt x="761" y="823"/>
                    <a:pt x="765" y="842"/>
                    <a:pt x="773" y="859"/>
                  </a:cubicBezTo>
                  <a:cubicBezTo>
                    <a:pt x="787" y="825"/>
                    <a:pt x="783" y="758"/>
                    <a:pt x="768" y="727"/>
                  </a:cubicBezTo>
                  <a:cubicBezTo>
                    <a:pt x="742" y="672"/>
                    <a:pt x="738" y="614"/>
                    <a:pt x="751" y="554"/>
                  </a:cubicBezTo>
                  <a:cubicBezTo>
                    <a:pt x="757" y="530"/>
                    <a:pt x="769" y="523"/>
                    <a:pt x="791" y="538"/>
                  </a:cubicBezTo>
                  <a:cubicBezTo>
                    <a:pt x="799" y="551"/>
                    <a:pt x="807" y="564"/>
                    <a:pt x="815" y="578"/>
                  </a:cubicBezTo>
                  <a:cubicBezTo>
                    <a:pt x="830" y="640"/>
                    <a:pt x="823" y="700"/>
                    <a:pt x="803" y="762"/>
                  </a:cubicBezTo>
                  <a:cubicBezTo>
                    <a:pt x="790" y="801"/>
                    <a:pt x="795" y="845"/>
                    <a:pt x="791" y="886"/>
                  </a:cubicBezTo>
                  <a:cubicBezTo>
                    <a:pt x="790" y="899"/>
                    <a:pt x="789" y="911"/>
                    <a:pt x="788" y="920"/>
                  </a:cubicBezTo>
                  <a:cubicBezTo>
                    <a:pt x="815" y="896"/>
                    <a:pt x="845" y="869"/>
                    <a:pt x="874" y="843"/>
                  </a:cubicBezTo>
                  <a:cubicBezTo>
                    <a:pt x="878" y="845"/>
                    <a:pt x="881" y="846"/>
                    <a:pt x="885" y="848"/>
                  </a:cubicBezTo>
                  <a:cubicBezTo>
                    <a:pt x="886" y="862"/>
                    <a:pt x="889" y="877"/>
                    <a:pt x="888" y="891"/>
                  </a:cubicBezTo>
                  <a:cubicBezTo>
                    <a:pt x="884" y="951"/>
                    <a:pt x="842" y="1001"/>
                    <a:pt x="785" y="1016"/>
                  </a:cubicBezTo>
                  <a:cubicBezTo>
                    <a:pt x="779" y="1018"/>
                    <a:pt x="771" y="1024"/>
                    <a:pt x="770" y="1029"/>
                  </a:cubicBezTo>
                  <a:cubicBezTo>
                    <a:pt x="757" y="1132"/>
                    <a:pt x="730" y="1235"/>
                    <a:pt x="753" y="1340"/>
                  </a:cubicBezTo>
                  <a:cubicBezTo>
                    <a:pt x="755" y="1349"/>
                    <a:pt x="759" y="1359"/>
                    <a:pt x="763" y="1367"/>
                  </a:cubicBezTo>
                  <a:cubicBezTo>
                    <a:pt x="815" y="1450"/>
                    <a:pt x="865" y="1533"/>
                    <a:pt x="918" y="1615"/>
                  </a:cubicBezTo>
                  <a:cubicBezTo>
                    <a:pt x="941" y="1649"/>
                    <a:pt x="968" y="1681"/>
                    <a:pt x="993" y="1715"/>
                  </a:cubicBezTo>
                  <a:cubicBezTo>
                    <a:pt x="995" y="1718"/>
                    <a:pt x="997" y="1722"/>
                    <a:pt x="999" y="1726"/>
                  </a:cubicBezTo>
                  <a:cubicBezTo>
                    <a:pt x="997" y="1728"/>
                    <a:pt x="995" y="1729"/>
                    <a:pt x="993" y="1731"/>
                  </a:cubicBezTo>
                  <a:cubicBezTo>
                    <a:pt x="979" y="1714"/>
                    <a:pt x="964" y="1698"/>
                    <a:pt x="951" y="1681"/>
                  </a:cubicBezTo>
                  <a:cubicBezTo>
                    <a:pt x="897" y="1603"/>
                    <a:pt x="842" y="1525"/>
                    <a:pt x="790" y="1446"/>
                  </a:cubicBezTo>
                  <a:cubicBezTo>
                    <a:pt x="761" y="1401"/>
                    <a:pt x="738" y="1352"/>
                    <a:pt x="711" y="1306"/>
                  </a:cubicBezTo>
                  <a:cubicBezTo>
                    <a:pt x="657" y="1216"/>
                    <a:pt x="586" y="1142"/>
                    <a:pt x="499" y="1081"/>
                  </a:cubicBezTo>
                  <a:cubicBezTo>
                    <a:pt x="434" y="1143"/>
                    <a:pt x="360" y="1150"/>
                    <a:pt x="280" y="1115"/>
                  </a:cubicBezTo>
                  <a:cubicBezTo>
                    <a:pt x="270" y="1111"/>
                    <a:pt x="263" y="1100"/>
                    <a:pt x="254" y="1092"/>
                  </a:cubicBezTo>
                  <a:cubicBezTo>
                    <a:pt x="265" y="1084"/>
                    <a:pt x="274" y="1072"/>
                    <a:pt x="285" y="1068"/>
                  </a:cubicBezTo>
                  <a:cubicBezTo>
                    <a:pt x="354" y="1045"/>
                    <a:pt x="371" y="1046"/>
                    <a:pt x="476" y="1064"/>
                  </a:cubicBezTo>
                  <a:cubicBezTo>
                    <a:pt x="439" y="1011"/>
                    <a:pt x="382" y="1013"/>
                    <a:pt x="327" y="1005"/>
                  </a:cubicBezTo>
                  <a:cubicBezTo>
                    <a:pt x="222" y="989"/>
                    <a:pt x="124" y="955"/>
                    <a:pt x="42" y="885"/>
                  </a:cubicBezTo>
                  <a:cubicBezTo>
                    <a:pt x="31" y="875"/>
                    <a:pt x="22" y="864"/>
                    <a:pt x="12" y="854"/>
                  </a:cubicBezTo>
                  <a:cubicBezTo>
                    <a:pt x="8" y="847"/>
                    <a:pt x="4" y="840"/>
                    <a:pt x="0" y="833"/>
                  </a:cubicBezTo>
                  <a:cubicBezTo>
                    <a:pt x="0" y="827"/>
                    <a:pt x="0" y="820"/>
                    <a:pt x="0" y="805"/>
                  </a:cubicBezTo>
                  <a:cubicBezTo>
                    <a:pt x="23" y="814"/>
                    <a:pt x="46" y="817"/>
                    <a:pt x="63" y="829"/>
                  </a:cubicBezTo>
                  <a:cubicBezTo>
                    <a:pt x="89" y="849"/>
                    <a:pt x="118" y="872"/>
                    <a:pt x="134" y="900"/>
                  </a:cubicBezTo>
                  <a:cubicBezTo>
                    <a:pt x="157" y="940"/>
                    <a:pt x="193" y="958"/>
                    <a:pt x="232" y="969"/>
                  </a:cubicBezTo>
                  <a:cubicBezTo>
                    <a:pt x="282" y="984"/>
                    <a:pt x="334" y="991"/>
                    <a:pt x="388" y="995"/>
                  </a:cubicBezTo>
                  <a:cubicBezTo>
                    <a:pt x="352" y="966"/>
                    <a:pt x="314" y="938"/>
                    <a:pt x="280" y="906"/>
                  </a:cubicBezTo>
                  <a:cubicBezTo>
                    <a:pt x="242" y="872"/>
                    <a:pt x="207" y="835"/>
                    <a:pt x="170" y="800"/>
                  </a:cubicBezTo>
                  <a:cubicBezTo>
                    <a:pt x="161" y="791"/>
                    <a:pt x="151" y="782"/>
                    <a:pt x="140" y="777"/>
                  </a:cubicBezTo>
                  <a:cubicBezTo>
                    <a:pt x="68" y="745"/>
                    <a:pt x="25" y="688"/>
                    <a:pt x="5" y="613"/>
                  </a:cubicBezTo>
                  <a:cubicBezTo>
                    <a:pt x="3" y="603"/>
                    <a:pt x="3" y="587"/>
                    <a:pt x="9" y="583"/>
                  </a:cubicBezTo>
                  <a:cubicBezTo>
                    <a:pt x="16" y="578"/>
                    <a:pt x="31" y="578"/>
                    <a:pt x="41" y="582"/>
                  </a:cubicBezTo>
                  <a:cubicBezTo>
                    <a:pt x="107" y="612"/>
                    <a:pt x="144" y="666"/>
                    <a:pt x="158" y="735"/>
                  </a:cubicBezTo>
                  <a:cubicBezTo>
                    <a:pt x="163" y="757"/>
                    <a:pt x="169" y="775"/>
                    <a:pt x="185" y="790"/>
                  </a:cubicBezTo>
                  <a:cubicBezTo>
                    <a:pt x="229" y="832"/>
                    <a:pt x="271" y="875"/>
                    <a:pt x="310" y="914"/>
                  </a:cubicBezTo>
                  <a:cubicBezTo>
                    <a:pt x="301" y="869"/>
                    <a:pt x="290" y="824"/>
                    <a:pt x="284" y="778"/>
                  </a:cubicBezTo>
                  <a:cubicBezTo>
                    <a:pt x="282" y="763"/>
                    <a:pt x="294" y="745"/>
                    <a:pt x="300" y="729"/>
                  </a:cubicBezTo>
                  <a:cubicBezTo>
                    <a:pt x="312" y="738"/>
                    <a:pt x="327" y="745"/>
                    <a:pt x="337" y="757"/>
                  </a:cubicBezTo>
                  <a:cubicBezTo>
                    <a:pt x="379" y="809"/>
                    <a:pt x="387" y="869"/>
                    <a:pt x="374" y="933"/>
                  </a:cubicBezTo>
                  <a:cubicBezTo>
                    <a:pt x="371" y="949"/>
                    <a:pt x="372" y="959"/>
                    <a:pt x="386" y="970"/>
                  </a:cubicBezTo>
                  <a:cubicBezTo>
                    <a:pt x="471" y="1036"/>
                    <a:pt x="555" y="1104"/>
                    <a:pt x="632" y="1165"/>
                  </a:cubicBezTo>
                  <a:cubicBezTo>
                    <a:pt x="612" y="1125"/>
                    <a:pt x="587" y="1076"/>
                    <a:pt x="565" y="1025"/>
                  </a:cubicBezTo>
                  <a:cubicBezTo>
                    <a:pt x="533" y="954"/>
                    <a:pt x="502" y="884"/>
                    <a:pt x="475" y="811"/>
                  </a:cubicBezTo>
                  <a:cubicBezTo>
                    <a:pt x="440" y="719"/>
                    <a:pt x="410" y="626"/>
                    <a:pt x="377" y="533"/>
                  </a:cubicBezTo>
                  <a:cubicBezTo>
                    <a:pt x="375" y="527"/>
                    <a:pt x="364" y="521"/>
                    <a:pt x="356" y="520"/>
                  </a:cubicBezTo>
                  <a:cubicBezTo>
                    <a:pt x="269" y="519"/>
                    <a:pt x="215" y="469"/>
                    <a:pt x="175" y="399"/>
                  </a:cubicBezTo>
                  <a:cubicBezTo>
                    <a:pt x="164" y="380"/>
                    <a:pt x="171" y="369"/>
                    <a:pt x="191" y="372"/>
                  </a:cubicBezTo>
                  <a:cubicBezTo>
                    <a:pt x="215" y="376"/>
                    <a:pt x="240" y="381"/>
                    <a:pt x="260" y="393"/>
                  </a:cubicBezTo>
                  <a:cubicBezTo>
                    <a:pt x="295" y="414"/>
                    <a:pt x="327" y="440"/>
                    <a:pt x="362" y="466"/>
                  </a:cubicBezTo>
                  <a:cubicBezTo>
                    <a:pt x="340" y="403"/>
                    <a:pt x="343" y="334"/>
                    <a:pt x="307" y="275"/>
                  </a:cubicBezTo>
                  <a:cubicBezTo>
                    <a:pt x="261" y="200"/>
                    <a:pt x="256" y="120"/>
                    <a:pt x="281" y="37"/>
                  </a:cubicBezTo>
                  <a:cubicBezTo>
                    <a:pt x="284" y="27"/>
                    <a:pt x="286" y="16"/>
                    <a:pt x="289" y="6"/>
                  </a:cubicBezTo>
                  <a:cubicBezTo>
                    <a:pt x="292" y="4"/>
                    <a:pt x="295" y="2"/>
                    <a:pt x="299" y="0"/>
                  </a:cubicBezTo>
                  <a:close/>
                  <a:moveTo>
                    <a:pt x="332" y="270"/>
                  </a:moveTo>
                  <a:cubicBezTo>
                    <a:pt x="369" y="188"/>
                    <a:pt x="356" y="71"/>
                    <a:pt x="305" y="27"/>
                  </a:cubicBezTo>
                  <a:cubicBezTo>
                    <a:pt x="269" y="115"/>
                    <a:pt x="283" y="239"/>
                    <a:pt x="332" y="270"/>
                  </a:cubicBezTo>
                  <a:close/>
                  <a:moveTo>
                    <a:pt x="432" y="606"/>
                  </a:moveTo>
                  <a:cubicBezTo>
                    <a:pt x="506" y="578"/>
                    <a:pt x="546" y="447"/>
                    <a:pt x="530" y="382"/>
                  </a:cubicBezTo>
                  <a:cubicBezTo>
                    <a:pt x="472" y="421"/>
                    <a:pt x="424" y="529"/>
                    <a:pt x="432" y="606"/>
                  </a:cubicBezTo>
                  <a:close/>
                  <a:moveTo>
                    <a:pt x="139" y="758"/>
                  </a:moveTo>
                  <a:cubicBezTo>
                    <a:pt x="149" y="699"/>
                    <a:pt x="89" y="616"/>
                    <a:pt x="21" y="597"/>
                  </a:cubicBezTo>
                  <a:cubicBezTo>
                    <a:pt x="39" y="668"/>
                    <a:pt x="74" y="722"/>
                    <a:pt x="139" y="758"/>
                  </a:cubicBezTo>
                  <a:close/>
                  <a:moveTo>
                    <a:pt x="185" y="393"/>
                  </a:moveTo>
                  <a:cubicBezTo>
                    <a:pt x="231" y="452"/>
                    <a:pt x="277" y="503"/>
                    <a:pt x="358" y="505"/>
                  </a:cubicBezTo>
                  <a:cubicBezTo>
                    <a:pt x="337" y="452"/>
                    <a:pt x="237" y="386"/>
                    <a:pt x="185" y="393"/>
                  </a:cubicBezTo>
                  <a:close/>
                  <a:moveTo>
                    <a:pt x="273" y="1091"/>
                  </a:moveTo>
                  <a:cubicBezTo>
                    <a:pt x="344" y="1133"/>
                    <a:pt x="426" y="1127"/>
                    <a:pt x="466" y="1081"/>
                  </a:cubicBezTo>
                  <a:cubicBezTo>
                    <a:pt x="401" y="1055"/>
                    <a:pt x="339" y="1066"/>
                    <a:pt x="273" y="1091"/>
                  </a:cubicBezTo>
                  <a:close/>
                  <a:moveTo>
                    <a:pt x="357" y="937"/>
                  </a:moveTo>
                  <a:cubicBezTo>
                    <a:pt x="370" y="863"/>
                    <a:pt x="355" y="803"/>
                    <a:pt x="305" y="746"/>
                  </a:cubicBezTo>
                  <a:cubicBezTo>
                    <a:pt x="292" y="819"/>
                    <a:pt x="314" y="877"/>
                    <a:pt x="357" y="937"/>
                  </a:cubicBezTo>
                  <a:close/>
                  <a:moveTo>
                    <a:pt x="773" y="550"/>
                  </a:moveTo>
                  <a:cubicBezTo>
                    <a:pt x="753" y="615"/>
                    <a:pt x="760" y="677"/>
                    <a:pt x="792" y="742"/>
                  </a:cubicBezTo>
                  <a:cubicBezTo>
                    <a:pt x="815" y="672"/>
                    <a:pt x="817" y="609"/>
                    <a:pt x="773" y="550"/>
                  </a:cubicBezTo>
                  <a:close/>
                  <a:moveTo>
                    <a:pt x="675" y="755"/>
                  </a:moveTo>
                  <a:cubicBezTo>
                    <a:pt x="686" y="826"/>
                    <a:pt x="711" y="879"/>
                    <a:pt x="771" y="919"/>
                  </a:cubicBezTo>
                  <a:cubicBezTo>
                    <a:pt x="755" y="854"/>
                    <a:pt x="739" y="795"/>
                    <a:pt x="675" y="755"/>
                  </a:cubicBezTo>
                  <a:close/>
                  <a:moveTo>
                    <a:pt x="573" y="733"/>
                  </a:moveTo>
                  <a:cubicBezTo>
                    <a:pt x="539" y="771"/>
                    <a:pt x="525" y="872"/>
                    <a:pt x="546" y="916"/>
                  </a:cubicBezTo>
                  <a:cubicBezTo>
                    <a:pt x="584" y="860"/>
                    <a:pt x="588" y="800"/>
                    <a:pt x="573" y="733"/>
                  </a:cubicBezTo>
                  <a:close/>
                  <a:moveTo>
                    <a:pt x="778" y="998"/>
                  </a:moveTo>
                  <a:cubicBezTo>
                    <a:pt x="834" y="990"/>
                    <a:pt x="879" y="928"/>
                    <a:pt x="871" y="870"/>
                  </a:cubicBezTo>
                  <a:cubicBezTo>
                    <a:pt x="819" y="896"/>
                    <a:pt x="796" y="942"/>
                    <a:pt x="778" y="998"/>
                  </a:cubicBezTo>
                  <a:close/>
                  <a:moveTo>
                    <a:pt x="22" y="831"/>
                  </a:moveTo>
                  <a:cubicBezTo>
                    <a:pt x="48" y="873"/>
                    <a:pt x="79" y="909"/>
                    <a:pt x="136" y="922"/>
                  </a:cubicBezTo>
                  <a:cubicBezTo>
                    <a:pt x="104" y="877"/>
                    <a:pt x="72" y="844"/>
                    <a:pt x="22" y="831"/>
                  </a:cubicBez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0" y="0"/>
            <a:ext cx="1338278" cy="756745"/>
            <a:chOff x="0" y="0"/>
            <a:chExt cx="2534046" cy="1432906"/>
          </a:xfrm>
        </p:grpSpPr>
        <p:sp>
          <p:nvSpPr>
            <p:cNvPr id="24" name="任意多边形: 形状 23"/>
            <p:cNvSpPr/>
            <p:nvPr userDrawn="1"/>
          </p:nvSpPr>
          <p:spPr bwMode="auto">
            <a:xfrm>
              <a:off x="1" y="0"/>
              <a:ext cx="2534045" cy="1432906"/>
            </a:xfrm>
            <a:custGeom>
              <a:avLst/>
              <a:gdLst>
                <a:gd name="connsiteX0" fmla="*/ 0 w 2534045"/>
                <a:gd name="connsiteY0" fmla="*/ 0 h 1432906"/>
                <a:gd name="connsiteX1" fmla="*/ 2340172 w 2534045"/>
                <a:gd name="connsiteY1" fmla="*/ 0 h 1432906"/>
                <a:gd name="connsiteX2" fmla="*/ 2433205 w 2534045"/>
                <a:gd name="connsiteY2" fmla="*/ 212824 h 1432906"/>
                <a:gd name="connsiteX3" fmla="*/ 2405026 w 2534045"/>
                <a:gd name="connsiteY3" fmla="*/ 1054086 h 1432906"/>
                <a:gd name="connsiteX4" fmla="*/ 2003900 w 2534045"/>
                <a:gd name="connsiteY4" fmla="*/ 1235599 h 1432906"/>
                <a:gd name="connsiteX5" fmla="*/ 1428730 w 2534045"/>
                <a:gd name="connsiteY5" fmla="*/ 1376500 h 1432906"/>
                <a:gd name="connsiteX6" fmla="*/ 775656 w 2534045"/>
                <a:gd name="connsiteY6" fmla="*/ 1432860 h 1432906"/>
                <a:gd name="connsiteX7" fmla="*/ 283364 w 2534045"/>
                <a:gd name="connsiteY7" fmla="*/ 1387275 h 1432906"/>
                <a:gd name="connsiteX8" fmla="*/ 20811 w 2534045"/>
                <a:gd name="connsiteY8" fmla="*/ 1303240 h 1432906"/>
                <a:gd name="connsiteX9" fmla="*/ 0 w 2534045"/>
                <a:gd name="connsiteY9" fmla="*/ 1293814 h 14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4045" h="1432906">
                  <a:moveTo>
                    <a:pt x="0" y="0"/>
                  </a:moveTo>
                  <a:lnTo>
                    <a:pt x="2340172" y="0"/>
                  </a:lnTo>
                  <a:lnTo>
                    <a:pt x="2433205" y="212824"/>
                  </a:lnTo>
                  <a:cubicBezTo>
                    <a:pt x="2516911" y="444896"/>
                    <a:pt x="2622994" y="859311"/>
                    <a:pt x="2405026" y="1054086"/>
                  </a:cubicBezTo>
                  <a:cubicBezTo>
                    <a:pt x="2297286" y="1149401"/>
                    <a:pt x="2138161" y="1192500"/>
                    <a:pt x="2003900" y="1235599"/>
                  </a:cubicBezTo>
                  <a:cubicBezTo>
                    <a:pt x="1815768" y="1296932"/>
                    <a:pt x="1623492" y="1343347"/>
                    <a:pt x="1428730" y="1376500"/>
                  </a:cubicBezTo>
                  <a:cubicBezTo>
                    <a:pt x="1213249" y="1412968"/>
                    <a:pt x="994452" y="1432031"/>
                    <a:pt x="775656" y="1432860"/>
                  </a:cubicBezTo>
                  <a:cubicBezTo>
                    <a:pt x="609901" y="1433689"/>
                    <a:pt x="444146" y="1423743"/>
                    <a:pt x="283364" y="1387275"/>
                  </a:cubicBezTo>
                  <a:cubicBezTo>
                    <a:pt x="193235" y="1366762"/>
                    <a:pt x="105799" y="1338167"/>
                    <a:pt x="20811" y="1303240"/>
                  </a:cubicBezTo>
                  <a:lnTo>
                    <a:pt x="0" y="1293814"/>
                  </a:ln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9" name="Group 24"/>
            <p:cNvGrpSpPr>
              <a:grpSpLocks noChangeAspect="1"/>
            </p:cNvGrpSpPr>
            <p:nvPr userDrawn="1"/>
          </p:nvGrpSpPr>
          <p:grpSpPr bwMode="auto">
            <a:xfrm>
              <a:off x="0" y="0"/>
              <a:ext cx="953705" cy="1362075"/>
              <a:chOff x="1751" y="-2"/>
              <a:chExt cx="2270" cy="3242"/>
            </a:xfrm>
          </p:grpSpPr>
          <p:sp>
            <p:nvSpPr>
              <p:cNvPr id="43" name="Freeform 25"/>
              <p:cNvSpPr/>
              <p:nvPr userDrawn="1"/>
            </p:nvSpPr>
            <p:spPr bwMode="auto">
              <a:xfrm>
                <a:off x="3466" y="799"/>
                <a:ext cx="376" cy="601"/>
              </a:xfrm>
              <a:custGeom>
                <a:avLst/>
                <a:gdLst>
                  <a:gd name="T0" fmla="*/ 41 w 164"/>
                  <a:gd name="T1" fmla="*/ 263 h 263"/>
                  <a:gd name="T2" fmla="*/ 0 w 164"/>
                  <a:gd name="T3" fmla="*/ 59 h 263"/>
                  <a:gd name="T4" fmla="*/ 5 w 164"/>
                  <a:gd name="T5" fmla="*/ 56 h 263"/>
                  <a:gd name="T6" fmla="*/ 160 w 164"/>
                  <a:gd name="T7" fmla="*/ 0 h 263"/>
                  <a:gd name="T8" fmla="*/ 164 w 164"/>
                  <a:gd name="T9" fmla="*/ 15 h 263"/>
                  <a:gd name="T10" fmla="*/ 17 w 164"/>
                  <a:gd name="T11" fmla="*/ 67 h 263"/>
                  <a:gd name="T12" fmla="*/ 56 w 164"/>
                  <a:gd name="T13" fmla="*/ 260 h 263"/>
                  <a:gd name="T14" fmla="*/ 41 w 164"/>
                  <a:gd name="T15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" h="263">
                    <a:moveTo>
                      <a:pt x="41" y="263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48" y="35"/>
                      <a:pt x="98" y="16"/>
                      <a:pt x="160" y="0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05" y="30"/>
                      <a:pt x="57" y="47"/>
                      <a:pt x="17" y="67"/>
                    </a:cubicBezTo>
                    <a:cubicBezTo>
                      <a:pt x="56" y="260"/>
                      <a:pt x="56" y="260"/>
                      <a:pt x="56" y="260"/>
                    </a:cubicBezTo>
                    <a:lnTo>
                      <a:pt x="41" y="26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26"/>
              <p:cNvSpPr/>
              <p:nvPr userDrawn="1"/>
            </p:nvSpPr>
            <p:spPr bwMode="auto">
              <a:xfrm>
                <a:off x="3011" y="508"/>
                <a:ext cx="258" cy="826"/>
              </a:xfrm>
              <a:custGeom>
                <a:avLst/>
                <a:gdLst>
                  <a:gd name="T0" fmla="*/ 94 w 113"/>
                  <a:gd name="T1" fmla="*/ 361 h 361"/>
                  <a:gd name="T2" fmla="*/ 1 w 113"/>
                  <a:gd name="T3" fmla="*/ 127 h 361"/>
                  <a:gd name="T4" fmla="*/ 0 w 113"/>
                  <a:gd name="T5" fmla="*/ 124 h 361"/>
                  <a:gd name="T6" fmla="*/ 1 w 113"/>
                  <a:gd name="T7" fmla="*/ 121 h 361"/>
                  <a:gd name="T8" fmla="*/ 104 w 113"/>
                  <a:gd name="T9" fmla="*/ 0 h 361"/>
                  <a:gd name="T10" fmla="*/ 113 w 113"/>
                  <a:gd name="T11" fmla="*/ 12 h 361"/>
                  <a:gd name="T12" fmla="*/ 16 w 113"/>
                  <a:gd name="T13" fmla="*/ 126 h 361"/>
                  <a:gd name="T14" fmla="*/ 107 w 113"/>
                  <a:gd name="T15" fmla="*/ 354 h 361"/>
                  <a:gd name="T16" fmla="*/ 94 w 113"/>
                  <a:gd name="T1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361">
                    <a:moveTo>
                      <a:pt x="94" y="361"/>
                    </a:moveTo>
                    <a:cubicBezTo>
                      <a:pt x="54" y="287"/>
                      <a:pt x="23" y="208"/>
                      <a:pt x="1" y="127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25" y="77"/>
                      <a:pt x="60" y="36"/>
                      <a:pt x="104" y="0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71" y="46"/>
                      <a:pt x="39" y="84"/>
                      <a:pt x="16" y="126"/>
                    </a:cubicBezTo>
                    <a:cubicBezTo>
                      <a:pt x="37" y="205"/>
                      <a:pt x="68" y="282"/>
                      <a:pt x="107" y="354"/>
                    </a:cubicBezTo>
                    <a:lnTo>
                      <a:pt x="94" y="361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7"/>
              <p:cNvSpPr/>
              <p:nvPr userDrawn="1"/>
            </p:nvSpPr>
            <p:spPr bwMode="auto">
              <a:xfrm>
                <a:off x="2241" y="2261"/>
                <a:ext cx="781" cy="668"/>
              </a:xfrm>
              <a:custGeom>
                <a:avLst/>
                <a:gdLst>
                  <a:gd name="T0" fmla="*/ 15 w 341"/>
                  <a:gd name="T1" fmla="*/ 292 h 292"/>
                  <a:gd name="T2" fmla="*/ 0 w 341"/>
                  <a:gd name="T3" fmla="*/ 288 h 292"/>
                  <a:gd name="T4" fmla="*/ 113 w 341"/>
                  <a:gd name="T5" fmla="*/ 8 h 292"/>
                  <a:gd name="T6" fmla="*/ 118 w 341"/>
                  <a:gd name="T7" fmla="*/ 0 h 292"/>
                  <a:gd name="T8" fmla="*/ 124 w 341"/>
                  <a:gd name="T9" fmla="*/ 6 h 292"/>
                  <a:gd name="T10" fmla="*/ 326 w 341"/>
                  <a:gd name="T11" fmla="*/ 204 h 292"/>
                  <a:gd name="T12" fmla="*/ 328 w 341"/>
                  <a:gd name="T13" fmla="*/ 202 h 292"/>
                  <a:gd name="T14" fmla="*/ 341 w 341"/>
                  <a:gd name="T15" fmla="*/ 221 h 292"/>
                  <a:gd name="T16" fmla="*/ 329 w 341"/>
                  <a:gd name="T17" fmla="*/ 230 h 292"/>
                  <a:gd name="T18" fmla="*/ 121 w 341"/>
                  <a:gd name="T19" fmla="*/ 23 h 292"/>
                  <a:gd name="T20" fmla="*/ 15 w 341"/>
                  <a:gd name="T21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1" h="292">
                    <a:moveTo>
                      <a:pt x="15" y="292"/>
                    </a:moveTo>
                    <a:cubicBezTo>
                      <a:pt x="0" y="288"/>
                      <a:pt x="0" y="288"/>
                      <a:pt x="0" y="288"/>
                    </a:cubicBezTo>
                    <a:cubicBezTo>
                      <a:pt x="25" y="190"/>
                      <a:pt x="63" y="95"/>
                      <a:pt x="113" y="8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205" y="78"/>
                      <a:pt x="269" y="141"/>
                      <a:pt x="326" y="204"/>
                    </a:cubicBezTo>
                    <a:cubicBezTo>
                      <a:pt x="328" y="202"/>
                      <a:pt x="328" y="202"/>
                      <a:pt x="328" y="202"/>
                    </a:cubicBezTo>
                    <a:cubicBezTo>
                      <a:pt x="341" y="221"/>
                      <a:pt x="341" y="221"/>
                      <a:pt x="341" y="221"/>
                    </a:cubicBezTo>
                    <a:cubicBezTo>
                      <a:pt x="329" y="230"/>
                      <a:pt x="329" y="230"/>
                      <a:pt x="329" y="230"/>
                    </a:cubicBezTo>
                    <a:cubicBezTo>
                      <a:pt x="272" y="164"/>
                      <a:pt x="205" y="98"/>
                      <a:pt x="121" y="23"/>
                    </a:cubicBezTo>
                    <a:cubicBezTo>
                      <a:pt x="74" y="107"/>
                      <a:pt x="38" y="197"/>
                      <a:pt x="15" y="292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8"/>
              <p:cNvSpPr/>
              <p:nvPr userDrawn="1"/>
            </p:nvSpPr>
            <p:spPr bwMode="auto">
              <a:xfrm>
                <a:off x="2124" y="1721"/>
                <a:ext cx="903" cy="647"/>
              </a:xfrm>
              <a:custGeom>
                <a:avLst/>
                <a:gdLst>
                  <a:gd name="T0" fmla="*/ 14 w 394"/>
                  <a:gd name="T1" fmla="*/ 283 h 283"/>
                  <a:gd name="T2" fmla="*/ 0 w 394"/>
                  <a:gd name="T3" fmla="*/ 278 h 283"/>
                  <a:gd name="T4" fmla="*/ 150 w 394"/>
                  <a:gd name="T5" fmla="*/ 6 h 283"/>
                  <a:gd name="T6" fmla="*/ 155 w 394"/>
                  <a:gd name="T7" fmla="*/ 0 h 283"/>
                  <a:gd name="T8" fmla="*/ 160 w 394"/>
                  <a:gd name="T9" fmla="*/ 4 h 283"/>
                  <a:gd name="T10" fmla="*/ 394 w 394"/>
                  <a:gd name="T11" fmla="*/ 232 h 283"/>
                  <a:gd name="T12" fmla="*/ 383 w 394"/>
                  <a:gd name="T13" fmla="*/ 241 h 283"/>
                  <a:gd name="T14" fmla="*/ 157 w 394"/>
                  <a:gd name="T15" fmla="*/ 20 h 283"/>
                  <a:gd name="T16" fmla="*/ 14 w 394"/>
                  <a:gd name="T17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4" h="283">
                    <a:moveTo>
                      <a:pt x="14" y="283"/>
                    </a:moveTo>
                    <a:cubicBezTo>
                      <a:pt x="0" y="278"/>
                      <a:pt x="0" y="278"/>
                      <a:pt x="0" y="278"/>
                    </a:cubicBezTo>
                    <a:cubicBezTo>
                      <a:pt x="35" y="179"/>
                      <a:pt x="86" y="88"/>
                      <a:pt x="150" y="6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60" y="4"/>
                      <a:pt x="160" y="4"/>
                      <a:pt x="160" y="4"/>
                    </a:cubicBezTo>
                    <a:cubicBezTo>
                      <a:pt x="248" y="67"/>
                      <a:pt x="329" y="146"/>
                      <a:pt x="394" y="232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19" y="158"/>
                      <a:pt x="242" y="82"/>
                      <a:pt x="157" y="20"/>
                    </a:cubicBezTo>
                    <a:cubicBezTo>
                      <a:pt x="96" y="100"/>
                      <a:pt x="48" y="188"/>
                      <a:pt x="14" y="28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9"/>
              <p:cNvSpPr>
                <a:spLocks noEditPoints="1"/>
              </p:cNvSpPr>
              <p:nvPr userDrawn="1"/>
            </p:nvSpPr>
            <p:spPr bwMode="auto">
              <a:xfrm>
                <a:off x="1751" y="-2"/>
                <a:ext cx="1312" cy="3242"/>
              </a:xfrm>
              <a:custGeom>
                <a:avLst/>
                <a:gdLst>
                  <a:gd name="T0" fmla="*/ 410 w 573"/>
                  <a:gd name="T1" fmla="*/ 531 h 1417"/>
                  <a:gd name="T2" fmla="*/ 350 w 573"/>
                  <a:gd name="T3" fmla="*/ 425 h 1417"/>
                  <a:gd name="T4" fmla="*/ 304 w 573"/>
                  <a:gd name="T5" fmla="*/ 353 h 1417"/>
                  <a:gd name="T6" fmla="*/ 303 w 573"/>
                  <a:gd name="T7" fmla="*/ 352 h 1417"/>
                  <a:gd name="T8" fmla="*/ 262 w 573"/>
                  <a:gd name="T9" fmla="*/ 295 h 1417"/>
                  <a:gd name="T10" fmla="*/ 258 w 573"/>
                  <a:gd name="T11" fmla="*/ 289 h 1417"/>
                  <a:gd name="T12" fmla="*/ 199 w 573"/>
                  <a:gd name="T13" fmla="*/ 212 h 1417"/>
                  <a:gd name="T14" fmla="*/ 188 w 573"/>
                  <a:gd name="T15" fmla="*/ 198 h 1417"/>
                  <a:gd name="T16" fmla="*/ 11 w 573"/>
                  <a:gd name="T17" fmla="*/ 0 h 1417"/>
                  <a:gd name="T18" fmla="*/ 0 w 573"/>
                  <a:gd name="T19" fmla="*/ 11 h 1417"/>
                  <a:gd name="T20" fmla="*/ 291 w 573"/>
                  <a:gd name="T21" fmla="*/ 361 h 1417"/>
                  <a:gd name="T22" fmla="*/ 291 w 573"/>
                  <a:gd name="T23" fmla="*/ 361 h 1417"/>
                  <a:gd name="T24" fmla="*/ 306 w 573"/>
                  <a:gd name="T25" fmla="*/ 383 h 1417"/>
                  <a:gd name="T26" fmla="*/ 186 w 573"/>
                  <a:gd name="T27" fmla="*/ 729 h 1417"/>
                  <a:gd name="T28" fmla="*/ 184 w 573"/>
                  <a:gd name="T29" fmla="*/ 740 h 1417"/>
                  <a:gd name="T30" fmla="*/ 173 w 573"/>
                  <a:gd name="T31" fmla="*/ 1120 h 1417"/>
                  <a:gd name="T32" fmla="*/ 311 w 573"/>
                  <a:gd name="T33" fmla="*/ 1393 h 1417"/>
                  <a:gd name="T34" fmla="*/ 388 w 573"/>
                  <a:gd name="T35" fmla="*/ 1417 h 1417"/>
                  <a:gd name="T36" fmla="*/ 427 w 573"/>
                  <a:gd name="T37" fmla="*/ 1412 h 1417"/>
                  <a:gd name="T38" fmla="*/ 558 w 573"/>
                  <a:gd name="T39" fmla="*/ 1182 h 1417"/>
                  <a:gd name="T40" fmla="*/ 410 w 573"/>
                  <a:gd name="T41" fmla="*/ 531 h 1417"/>
                  <a:gd name="T42" fmla="*/ 543 w 573"/>
                  <a:gd name="T43" fmla="*/ 1181 h 1417"/>
                  <a:gd name="T44" fmla="*/ 423 w 573"/>
                  <a:gd name="T45" fmla="*/ 1397 h 1417"/>
                  <a:gd name="T46" fmla="*/ 397 w 573"/>
                  <a:gd name="T47" fmla="*/ 1402 h 1417"/>
                  <a:gd name="T48" fmla="*/ 396 w 573"/>
                  <a:gd name="T49" fmla="*/ 1402 h 1417"/>
                  <a:gd name="T50" fmla="*/ 320 w 573"/>
                  <a:gd name="T51" fmla="*/ 1380 h 1417"/>
                  <a:gd name="T52" fmla="*/ 188 w 573"/>
                  <a:gd name="T53" fmla="*/ 1118 h 1417"/>
                  <a:gd name="T54" fmla="*/ 200 w 573"/>
                  <a:gd name="T55" fmla="*/ 734 h 1417"/>
                  <a:gd name="T56" fmla="*/ 209 w 573"/>
                  <a:gd name="T57" fmla="*/ 691 h 1417"/>
                  <a:gd name="T58" fmla="*/ 309 w 573"/>
                  <a:gd name="T59" fmla="*/ 408 h 1417"/>
                  <a:gd name="T60" fmla="*/ 315 w 573"/>
                  <a:gd name="T61" fmla="*/ 397 h 1417"/>
                  <a:gd name="T62" fmla="*/ 324 w 573"/>
                  <a:gd name="T63" fmla="*/ 411 h 1417"/>
                  <a:gd name="T64" fmla="*/ 397 w 573"/>
                  <a:gd name="T65" fmla="*/ 538 h 1417"/>
                  <a:gd name="T66" fmla="*/ 455 w 573"/>
                  <a:gd name="T67" fmla="*/ 664 h 1417"/>
                  <a:gd name="T68" fmla="*/ 473 w 573"/>
                  <a:gd name="T69" fmla="*/ 712 h 1417"/>
                  <a:gd name="T70" fmla="*/ 543 w 573"/>
                  <a:gd name="T71" fmla="*/ 1181 h 1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3" h="1417">
                    <a:moveTo>
                      <a:pt x="410" y="531"/>
                    </a:moveTo>
                    <a:cubicBezTo>
                      <a:pt x="392" y="496"/>
                      <a:pt x="372" y="461"/>
                      <a:pt x="350" y="425"/>
                    </a:cubicBezTo>
                    <a:cubicBezTo>
                      <a:pt x="336" y="401"/>
                      <a:pt x="320" y="377"/>
                      <a:pt x="304" y="353"/>
                    </a:cubicBezTo>
                    <a:cubicBezTo>
                      <a:pt x="303" y="353"/>
                      <a:pt x="303" y="352"/>
                      <a:pt x="303" y="352"/>
                    </a:cubicBezTo>
                    <a:cubicBezTo>
                      <a:pt x="290" y="333"/>
                      <a:pt x="276" y="314"/>
                      <a:pt x="262" y="295"/>
                    </a:cubicBezTo>
                    <a:cubicBezTo>
                      <a:pt x="261" y="293"/>
                      <a:pt x="260" y="291"/>
                      <a:pt x="258" y="289"/>
                    </a:cubicBezTo>
                    <a:cubicBezTo>
                      <a:pt x="240" y="263"/>
                      <a:pt x="220" y="238"/>
                      <a:pt x="199" y="212"/>
                    </a:cubicBezTo>
                    <a:cubicBezTo>
                      <a:pt x="196" y="208"/>
                      <a:pt x="192" y="203"/>
                      <a:pt x="188" y="198"/>
                    </a:cubicBezTo>
                    <a:cubicBezTo>
                      <a:pt x="136" y="134"/>
                      <a:pt x="77" y="68"/>
                      <a:pt x="11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9" y="133"/>
                      <a:pt x="214" y="248"/>
                      <a:pt x="291" y="361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296" y="369"/>
                      <a:pt x="301" y="376"/>
                      <a:pt x="306" y="383"/>
                    </a:cubicBezTo>
                    <a:cubicBezTo>
                      <a:pt x="249" y="491"/>
                      <a:pt x="208" y="608"/>
                      <a:pt x="186" y="729"/>
                    </a:cubicBezTo>
                    <a:cubicBezTo>
                      <a:pt x="185" y="732"/>
                      <a:pt x="184" y="736"/>
                      <a:pt x="184" y="740"/>
                    </a:cubicBezTo>
                    <a:cubicBezTo>
                      <a:pt x="161" y="865"/>
                      <a:pt x="157" y="993"/>
                      <a:pt x="173" y="1120"/>
                    </a:cubicBezTo>
                    <a:cubicBezTo>
                      <a:pt x="183" y="1199"/>
                      <a:pt x="228" y="1337"/>
                      <a:pt x="311" y="1393"/>
                    </a:cubicBezTo>
                    <a:cubicBezTo>
                      <a:pt x="336" y="1409"/>
                      <a:pt x="361" y="1417"/>
                      <a:pt x="388" y="1417"/>
                    </a:cubicBezTo>
                    <a:cubicBezTo>
                      <a:pt x="401" y="1417"/>
                      <a:pt x="414" y="1415"/>
                      <a:pt x="427" y="1412"/>
                    </a:cubicBezTo>
                    <a:cubicBezTo>
                      <a:pt x="536" y="1382"/>
                      <a:pt x="555" y="1228"/>
                      <a:pt x="558" y="1182"/>
                    </a:cubicBezTo>
                    <a:cubicBezTo>
                      <a:pt x="573" y="973"/>
                      <a:pt x="522" y="748"/>
                      <a:pt x="410" y="531"/>
                    </a:cubicBezTo>
                    <a:close/>
                    <a:moveTo>
                      <a:pt x="543" y="1181"/>
                    </a:moveTo>
                    <a:cubicBezTo>
                      <a:pt x="540" y="1225"/>
                      <a:pt x="522" y="1370"/>
                      <a:pt x="423" y="1397"/>
                    </a:cubicBezTo>
                    <a:cubicBezTo>
                      <a:pt x="414" y="1400"/>
                      <a:pt x="406" y="1401"/>
                      <a:pt x="397" y="1402"/>
                    </a:cubicBezTo>
                    <a:cubicBezTo>
                      <a:pt x="397" y="1402"/>
                      <a:pt x="396" y="1402"/>
                      <a:pt x="396" y="1402"/>
                    </a:cubicBezTo>
                    <a:cubicBezTo>
                      <a:pt x="369" y="1404"/>
                      <a:pt x="344" y="1396"/>
                      <a:pt x="320" y="1380"/>
                    </a:cubicBezTo>
                    <a:cubicBezTo>
                      <a:pt x="241" y="1328"/>
                      <a:pt x="198" y="1194"/>
                      <a:pt x="188" y="1118"/>
                    </a:cubicBezTo>
                    <a:cubicBezTo>
                      <a:pt x="172" y="990"/>
                      <a:pt x="176" y="860"/>
                      <a:pt x="200" y="734"/>
                    </a:cubicBezTo>
                    <a:cubicBezTo>
                      <a:pt x="202" y="720"/>
                      <a:pt x="205" y="705"/>
                      <a:pt x="209" y="691"/>
                    </a:cubicBezTo>
                    <a:cubicBezTo>
                      <a:pt x="231" y="593"/>
                      <a:pt x="264" y="497"/>
                      <a:pt x="309" y="408"/>
                    </a:cubicBezTo>
                    <a:cubicBezTo>
                      <a:pt x="311" y="404"/>
                      <a:pt x="313" y="401"/>
                      <a:pt x="315" y="397"/>
                    </a:cubicBezTo>
                    <a:cubicBezTo>
                      <a:pt x="318" y="402"/>
                      <a:pt x="321" y="406"/>
                      <a:pt x="324" y="411"/>
                    </a:cubicBezTo>
                    <a:cubicBezTo>
                      <a:pt x="351" y="453"/>
                      <a:pt x="375" y="496"/>
                      <a:pt x="397" y="538"/>
                    </a:cubicBezTo>
                    <a:cubicBezTo>
                      <a:pt x="418" y="580"/>
                      <a:pt x="438" y="622"/>
                      <a:pt x="455" y="664"/>
                    </a:cubicBezTo>
                    <a:cubicBezTo>
                      <a:pt x="461" y="680"/>
                      <a:pt x="467" y="696"/>
                      <a:pt x="473" y="712"/>
                    </a:cubicBezTo>
                    <a:cubicBezTo>
                      <a:pt x="530" y="870"/>
                      <a:pt x="554" y="1030"/>
                      <a:pt x="543" y="1181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30"/>
              <p:cNvSpPr/>
              <p:nvPr userDrawn="1"/>
            </p:nvSpPr>
            <p:spPr bwMode="auto">
              <a:xfrm>
                <a:off x="2172" y="426"/>
                <a:ext cx="1849" cy="981"/>
              </a:xfrm>
              <a:custGeom>
                <a:avLst/>
                <a:gdLst>
                  <a:gd name="T0" fmla="*/ 757 w 807"/>
                  <a:gd name="T1" fmla="*/ 373 h 429"/>
                  <a:gd name="T2" fmla="*/ 602 w 807"/>
                  <a:gd name="T3" fmla="*/ 429 h 429"/>
                  <a:gd name="T4" fmla="*/ 580 w 807"/>
                  <a:gd name="T5" fmla="*/ 428 h 429"/>
                  <a:gd name="T6" fmla="*/ 401 w 807"/>
                  <a:gd name="T7" fmla="*/ 374 h 429"/>
                  <a:gd name="T8" fmla="*/ 395 w 807"/>
                  <a:gd name="T9" fmla="*/ 371 h 429"/>
                  <a:gd name="T10" fmla="*/ 166 w 807"/>
                  <a:gd name="T11" fmla="*/ 238 h 429"/>
                  <a:gd name="T12" fmla="*/ 141 w 807"/>
                  <a:gd name="T13" fmla="*/ 214 h 429"/>
                  <a:gd name="T14" fmla="*/ 130 w 807"/>
                  <a:gd name="T15" fmla="*/ 202 h 429"/>
                  <a:gd name="T16" fmla="*/ 107 w 807"/>
                  <a:gd name="T17" fmla="*/ 174 h 429"/>
                  <a:gd name="T18" fmla="*/ 107 w 807"/>
                  <a:gd name="T19" fmla="*/ 174 h 429"/>
                  <a:gd name="T20" fmla="*/ 119 w 807"/>
                  <a:gd name="T21" fmla="*/ 165 h 429"/>
                  <a:gd name="T22" fmla="*/ 120 w 807"/>
                  <a:gd name="T23" fmla="*/ 166 h 429"/>
                  <a:gd name="T24" fmla="*/ 282 w 807"/>
                  <a:gd name="T25" fmla="*/ 300 h 429"/>
                  <a:gd name="T26" fmla="*/ 307 w 807"/>
                  <a:gd name="T27" fmla="*/ 313 h 429"/>
                  <a:gd name="T28" fmla="*/ 401 w 807"/>
                  <a:gd name="T29" fmla="*/ 358 h 429"/>
                  <a:gd name="T30" fmla="*/ 407 w 807"/>
                  <a:gd name="T31" fmla="*/ 360 h 429"/>
                  <a:gd name="T32" fmla="*/ 581 w 807"/>
                  <a:gd name="T33" fmla="*/ 413 h 429"/>
                  <a:gd name="T34" fmla="*/ 747 w 807"/>
                  <a:gd name="T35" fmla="*/ 362 h 429"/>
                  <a:gd name="T36" fmla="*/ 771 w 807"/>
                  <a:gd name="T37" fmla="*/ 331 h 429"/>
                  <a:gd name="T38" fmla="*/ 778 w 807"/>
                  <a:gd name="T39" fmla="*/ 318 h 429"/>
                  <a:gd name="T40" fmla="*/ 784 w 807"/>
                  <a:gd name="T41" fmla="*/ 268 h 429"/>
                  <a:gd name="T42" fmla="*/ 743 w 807"/>
                  <a:gd name="T43" fmla="*/ 202 h 429"/>
                  <a:gd name="T44" fmla="*/ 393 w 807"/>
                  <a:gd name="T45" fmla="*/ 35 h 429"/>
                  <a:gd name="T46" fmla="*/ 292 w 807"/>
                  <a:gd name="T47" fmla="*/ 23 h 429"/>
                  <a:gd name="T48" fmla="*/ 271 w 807"/>
                  <a:gd name="T49" fmla="*/ 22 h 429"/>
                  <a:gd name="T50" fmla="*/ 15 w 807"/>
                  <a:gd name="T51" fmla="*/ 25 h 429"/>
                  <a:gd name="T52" fmla="*/ 1 w 807"/>
                  <a:gd name="T53" fmla="*/ 26 h 429"/>
                  <a:gd name="T54" fmla="*/ 0 w 807"/>
                  <a:gd name="T55" fmla="*/ 12 h 429"/>
                  <a:gd name="T56" fmla="*/ 4 w 807"/>
                  <a:gd name="T57" fmla="*/ 11 h 429"/>
                  <a:gd name="T58" fmla="*/ 287 w 807"/>
                  <a:gd name="T59" fmla="*/ 8 h 429"/>
                  <a:gd name="T60" fmla="*/ 303 w 807"/>
                  <a:gd name="T61" fmla="*/ 9 h 429"/>
                  <a:gd name="T62" fmla="*/ 396 w 807"/>
                  <a:gd name="T63" fmla="*/ 21 h 429"/>
                  <a:gd name="T64" fmla="*/ 753 w 807"/>
                  <a:gd name="T65" fmla="*/ 192 h 429"/>
                  <a:gd name="T66" fmla="*/ 799 w 807"/>
                  <a:gd name="T67" fmla="*/ 266 h 429"/>
                  <a:gd name="T68" fmla="*/ 757 w 807"/>
                  <a:gd name="T69" fmla="*/ 37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7" h="429">
                    <a:moveTo>
                      <a:pt x="757" y="373"/>
                    </a:moveTo>
                    <a:cubicBezTo>
                      <a:pt x="719" y="409"/>
                      <a:pt x="663" y="429"/>
                      <a:pt x="602" y="429"/>
                    </a:cubicBezTo>
                    <a:cubicBezTo>
                      <a:pt x="595" y="429"/>
                      <a:pt x="587" y="429"/>
                      <a:pt x="580" y="428"/>
                    </a:cubicBezTo>
                    <a:cubicBezTo>
                      <a:pt x="516" y="423"/>
                      <a:pt x="456" y="399"/>
                      <a:pt x="401" y="374"/>
                    </a:cubicBezTo>
                    <a:cubicBezTo>
                      <a:pt x="395" y="371"/>
                      <a:pt x="395" y="371"/>
                      <a:pt x="395" y="371"/>
                    </a:cubicBezTo>
                    <a:cubicBezTo>
                      <a:pt x="312" y="334"/>
                      <a:pt x="233" y="297"/>
                      <a:pt x="166" y="238"/>
                    </a:cubicBezTo>
                    <a:cubicBezTo>
                      <a:pt x="157" y="231"/>
                      <a:pt x="149" y="222"/>
                      <a:pt x="141" y="214"/>
                    </a:cubicBezTo>
                    <a:cubicBezTo>
                      <a:pt x="137" y="210"/>
                      <a:pt x="133" y="206"/>
                      <a:pt x="130" y="202"/>
                    </a:cubicBezTo>
                    <a:cubicBezTo>
                      <a:pt x="122" y="193"/>
                      <a:pt x="115" y="184"/>
                      <a:pt x="107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19" y="165"/>
                      <a:pt x="119" y="165"/>
                      <a:pt x="119" y="165"/>
                    </a:cubicBezTo>
                    <a:cubicBezTo>
                      <a:pt x="119" y="165"/>
                      <a:pt x="119" y="166"/>
                      <a:pt x="120" y="166"/>
                    </a:cubicBezTo>
                    <a:cubicBezTo>
                      <a:pt x="165" y="226"/>
                      <a:pt x="221" y="267"/>
                      <a:pt x="282" y="300"/>
                    </a:cubicBezTo>
                    <a:cubicBezTo>
                      <a:pt x="291" y="305"/>
                      <a:pt x="299" y="309"/>
                      <a:pt x="307" y="313"/>
                    </a:cubicBezTo>
                    <a:cubicBezTo>
                      <a:pt x="338" y="329"/>
                      <a:pt x="369" y="343"/>
                      <a:pt x="401" y="358"/>
                    </a:cubicBezTo>
                    <a:cubicBezTo>
                      <a:pt x="407" y="360"/>
                      <a:pt x="407" y="360"/>
                      <a:pt x="407" y="360"/>
                    </a:cubicBezTo>
                    <a:cubicBezTo>
                      <a:pt x="461" y="385"/>
                      <a:pt x="520" y="408"/>
                      <a:pt x="581" y="413"/>
                    </a:cubicBezTo>
                    <a:cubicBezTo>
                      <a:pt x="647" y="419"/>
                      <a:pt x="707" y="400"/>
                      <a:pt x="747" y="362"/>
                    </a:cubicBezTo>
                    <a:cubicBezTo>
                      <a:pt x="756" y="354"/>
                      <a:pt x="764" y="343"/>
                      <a:pt x="771" y="331"/>
                    </a:cubicBezTo>
                    <a:cubicBezTo>
                      <a:pt x="774" y="327"/>
                      <a:pt x="776" y="322"/>
                      <a:pt x="778" y="318"/>
                    </a:cubicBezTo>
                    <a:cubicBezTo>
                      <a:pt x="784" y="302"/>
                      <a:pt x="787" y="285"/>
                      <a:pt x="784" y="268"/>
                    </a:cubicBezTo>
                    <a:cubicBezTo>
                      <a:pt x="779" y="242"/>
                      <a:pt x="760" y="220"/>
                      <a:pt x="743" y="202"/>
                    </a:cubicBezTo>
                    <a:cubicBezTo>
                      <a:pt x="635" y="95"/>
                      <a:pt x="493" y="52"/>
                      <a:pt x="393" y="35"/>
                    </a:cubicBezTo>
                    <a:cubicBezTo>
                      <a:pt x="359" y="30"/>
                      <a:pt x="326" y="26"/>
                      <a:pt x="292" y="23"/>
                    </a:cubicBezTo>
                    <a:cubicBezTo>
                      <a:pt x="285" y="22"/>
                      <a:pt x="278" y="22"/>
                      <a:pt x="271" y="22"/>
                    </a:cubicBezTo>
                    <a:cubicBezTo>
                      <a:pt x="181" y="16"/>
                      <a:pt x="94" y="20"/>
                      <a:pt x="15" y="25"/>
                    </a:cubicBezTo>
                    <a:cubicBezTo>
                      <a:pt x="11" y="26"/>
                      <a:pt x="6" y="26"/>
                      <a:pt x="1" y="2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3" y="11"/>
                      <a:pt x="4" y="11"/>
                    </a:cubicBezTo>
                    <a:cubicBezTo>
                      <a:pt x="90" y="5"/>
                      <a:pt x="187" y="0"/>
                      <a:pt x="287" y="8"/>
                    </a:cubicBezTo>
                    <a:cubicBezTo>
                      <a:pt x="293" y="8"/>
                      <a:pt x="298" y="9"/>
                      <a:pt x="303" y="9"/>
                    </a:cubicBezTo>
                    <a:cubicBezTo>
                      <a:pt x="334" y="12"/>
                      <a:pt x="365" y="16"/>
                      <a:pt x="396" y="21"/>
                    </a:cubicBezTo>
                    <a:cubicBezTo>
                      <a:pt x="542" y="45"/>
                      <a:pt x="666" y="105"/>
                      <a:pt x="753" y="192"/>
                    </a:cubicBezTo>
                    <a:cubicBezTo>
                      <a:pt x="771" y="210"/>
                      <a:pt x="793" y="235"/>
                      <a:pt x="799" y="266"/>
                    </a:cubicBezTo>
                    <a:cubicBezTo>
                      <a:pt x="807" y="308"/>
                      <a:pt x="782" y="349"/>
                      <a:pt x="757" y="37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31"/>
              <p:cNvSpPr/>
              <p:nvPr userDrawn="1"/>
            </p:nvSpPr>
            <p:spPr bwMode="auto">
              <a:xfrm>
                <a:off x="2339" y="636"/>
                <a:ext cx="1638" cy="558"/>
              </a:xfrm>
              <a:custGeom>
                <a:avLst/>
                <a:gdLst>
                  <a:gd name="T0" fmla="*/ 708 w 715"/>
                  <a:gd name="T1" fmla="*/ 244 h 244"/>
                  <a:gd name="T2" fmla="*/ 0 w 715"/>
                  <a:gd name="T3" fmla="*/ 15 h 244"/>
                  <a:gd name="T4" fmla="*/ 2 w 715"/>
                  <a:gd name="T5" fmla="*/ 0 h 244"/>
                  <a:gd name="T6" fmla="*/ 715 w 715"/>
                  <a:gd name="T7" fmla="*/ 231 h 244"/>
                  <a:gd name="T8" fmla="*/ 708 w 71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5" h="244">
                    <a:moveTo>
                      <a:pt x="708" y="244"/>
                    </a:moveTo>
                    <a:cubicBezTo>
                      <a:pt x="486" y="125"/>
                      <a:pt x="248" y="48"/>
                      <a:pt x="0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52" y="33"/>
                      <a:pt x="491" y="111"/>
                      <a:pt x="715" y="231"/>
                    </a:cubicBezTo>
                    <a:lnTo>
                      <a:pt x="708" y="244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2"/>
              <p:cNvSpPr/>
              <p:nvPr userDrawn="1"/>
            </p:nvSpPr>
            <p:spPr bwMode="auto">
              <a:xfrm>
                <a:off x="2404" y="888"/>
                <a:ext cx="286" cy="2318"/>
              </a:xfrm>
              <a:custGeom>
                <a:avLst/>
                <a:gdLst>
                  <a:gd name="T0" fmla="*/ 111 w 125"/>
                  <a:gd name="T1" fmla="*/ 1013 h 1013"/>
                  <a:gd name="T2" fmla="*/ 26 w 125"/>
                  <a:gd name="T3" fmla="*/ 0 h 1013"/>
                  <a:gd name="T4" fmla="*/ 40 w 125"/>
                  <a:gd name="T5" fmla="*/ 1 h 1013"/>
                  <a:gd name="T6" fmla="*/ 125 w 125"/>
                  <a:gd name="T7" fmla="*/ 1010 h 1013"/>
                  <a:gd name="T8" fmla="*/ 111 w 125"/>
                  <a:gd name="T9" fmla="*/ 1013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013">
                    <a:moveTo>
                      <a:pt x="111" y="1013"/>
                    </a:moveTo>
                    <a:cubicBezTo>
                      <a:pt x="28" y="682"/>
                      <a:pt x="0" y="341"/>
                      <a:pt x="26" y="0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14" y="340"/>
                      <a:pt x="43" y="680"/>
                      <a:pt x="125" y="1010"/>
                    </a:cubicBezTo>
                    <a:lnTo>
                      <a:pt x="111" y="101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33"/>
              <p:cNvSpPr/>
              <p:nvPr userDrawn="1"/>
            </p:nvSpPr>
            <p:spPr bwMode="auto">
              <a:xfrm>
                <a:off x="2610" y="444"/>
                <a:ext cx="268" cy="718"/>
              </a:xfrm>
              <a:custGeom>
                <a:avLst/>
                <a:gdLst>
                  <a:gd name="T0" fmla="*/ 117 w 117"/>
                  <a:gd name="T1" fmla="*/ 307 h 314"/>
                  <a:gd name="T2" fmla="*/ 104 w 117"/>
                  <a:gd name="T3" fmla="*/ 314 h 314"/>
                  <a:gd name="T4" fmla="*/ 91 w 117"/>
                  <a:gd name="T5" fmla="*/ 292 h 314"/>
                  <a:gd name="T6" fmla="*/ 4 w 117"/>
                  <a:gd name="T7" fmla="*/ 119 h 314"/>
                  <a:gd name="T8" fmla="*/ 2 w 117"/>
                  <a:gd name="T9" fmla="*/ 114 h 314"/>
                  <a:gd name="T10" fmla="*/ 0 w 117"/>
                  <a:gd name="T11" fmla="*/ 110 h 314"/>
                  <a:gd name="T12" fmla="*/ 2 w 117"/>
                  <a:gd name="T13" fmla="*/ 107 h 314"/>
                  <a:gd name="T14" fmla="*/ 4 w 117"/>
                  <a:gd name="T15" fmla="*/ 104 h 314"/>
                  <a:gd name="T16" fmla="*/ 80 w 117"/>
                  <a:gd name="T17" fmla="*/ 14 h 314"/>
                  <a:gd name="T18" fmla="*/ 96 w 117"/>
                  <a:gd name="T19" fmla="*/ 0 h 314"/>
                  <a:gd name="T20" fmla="*/ 112 w 117"/>
                  <a:gd name="T21" fmla="*/ 1 h 314"/>
                  <a:gd name="T22" fmla="*/ 115 w 117"/>
                  <a:gd name="T23" fmla="*/ 5 h 314"/>
                  <a:gd name="T24" fmla="*/ 101 w 117"/>
                  <a:gd name="T25" fmla="*/ 15 h 314"/>
                  <a:gd name="T26" fmla="*/ 20 w 117"/>
                  <a:gd name="T27" fmla="*/ 107 h 314"/>
                  <a:gd name="T28" fmla="*/ 17 w 117"/>
                  <a:gd name="T29" fmla="*/ 111 h 314"/>
                  <a:gd name="T30" fmla="*/ 22 w 117"/>
                  <a:gd name="T31" fmla="*/ 122 h 314"/>
                  <a:gd name="T32" fmla="*/ 116 w 117"/>
                  <a:gd name="T33" fmla="*/ 305 h 314"/>
                  <a:gd name="T34" fmla="*/ 117 w 117"/>
                  <a:gd name="T35" fmla="*/ 307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7" h="314">
                    <a:moveTo>
                      <a:pt x="117" y="307"/>
                    </a:moveTo>
                    <a:cubicBezTo>
                      <a:pt x="104" y="314"/>
                      <a:pt x="104" y="314"/>
                      <a:pt x="104" y="314"/>
                    </a:cubicBezTo>
                    <a:cubicBezTo>
                      <a:pt x="100" y="307"/>
                      <a:pt x="96" y="300"/>
                      <a:pt x="91" y="292"/>
                    </a:cubicBezTo>
                    <a:cubicBezTo>
                      <a:pt x="59" y="236"/>
                      <a:pt x="30" y="178"/>
                      <a:pt x="4" y="119"/>
                    </a:cubicBezTo>
                    <a:cubicBezTo>
                      <a:pt x="3" y="117"/>
                      <a:pt x="3" y="116"/>
                      <a:pt x="2" y="114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6"/>
                      <a:pt x="4" y="105"/>
                      <a:pt x="4" y="104"/>
                    </a:cubicBezTo>
                    <a:cubicBezTo>
                      <a:pt x="24" y="70"/>
                      <a:pt x="50" y="39"/>
                      <a:pt x="80" y="14"/>
                    </a:cubicBezTo>
                    <a:cubicBezTo>
                      <a:pt x="85" y="9"/>
                      <a:pt x="91" y="4"/>
                      <a:pt x="96" y="0"/>
                    </a:cubicBezTo>
                    <a:cubicBezTo>
                      <a:pt x="102" y="0"/>
                      <a:pt x="107" y="1"/>
                      <a:pt x="112" y="1"/>
                    </a:cubicBezTo>
                    <a:cubicBezTo>
                      <a:pt x="115" y="5"/>
                      <a:pt x="115" y="5"/>
                      <a:pt x="115" y="5"/>
                    </a:cubicBezTo>
                    <a:cubicBezTo>
                      <a:pt x="110" y="8"/>
                      <a:pt x="106" y="11"/>
                      <a:pt x="101" y="15"/>
                    </a:cubicBezTo>
                    <a:cubicBezTo>
                      <a:pt x="69" y="41"/>
                      <a:pt x="41" y="72"/>
                      <a:pt x="20" y="107"/>
                    </a:cubicBezTo>
                    <a:cubicBezTo>
                      <a:pt x="19" y="108"/>
                      <a:pt x="18" y="110"/>
                      <a:pt x="17" y="111"/>
                    </a:cubicBezTo>
                    <a:cubicBezTo>
                      <a:pt x="19" y="115"/>
                      <a:pt x="20" y="119"/>
                      <a:pt x="22" y="122"/>
                    </a:cubicBezTo>
                    <a:cubicBezTo>
                      <a:pt x="50" y="185"/>
                      <a:pt x="81" y="247"/>
                      <a:pt x="116" y="305"/>
                    </a:cubicBezTo>
                    <a:cubicBezTo>
                      <a:pt x="117" y="306"/>
                      <a:pt x="117" y="306"/>
                      <a:pt x="117" y="307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34"/>
              <p:cNvSpPr/>
              <p:nvPr userDrawn="1"/>
            </p:nvSpPr>
            <p:spPr bwMode="auto">
              <a:xfrm>
                <a:off x="2163" y="1261"/>
                <a:ext cx="696" cy="441"/>
              </a:xfrm>
              <a:custGeom>
                <a:avLst/>
                <a:gdLst>
                  <a:gd name="T0" fmla="*/ 13 w 304"/>
                  <a:gd name="T1" fmla="*/ 193 h 193"/>
                  <a:gd name="T2" fmla="*/ 0 w 304"/>
                  <a:gd name="T3" fmla="*/ 186 h 193"/>
                  <a:gd name="T4" fmla="*/ 126 w 304"/>
                  <a:gd name="T5" fmla="*/ 4 h 193"/>
                  <a:gd name="T6" fmla="*/ 130 w 304"/>
                  <a:gd name="T7" fmla="*/ 0 h 193"/>
                  <a:gd name="T8" fmla="*/ 135 w 304"/>
                  <a:gd name="T9" fmla="*/ 2 h 193"/>
                  <a:gd name="T10" fmla="*/ 304 w 304"/>
                  <a:gd name="T11" fmla="*/ 152 h 193"/>
                  <a:gd name="T12" fmla="*/ 292 w 304"/>
                  <a:gd name="T13" fmla="*/ 161 h 193"/>
                  <a:gd name="T14" fmla="*/ 134 w 304"/>
                  <a:gd name="T15" fmla="*/ 18 h 193"/>
                  <a:gd name="T16" fmla="*/ 13 w 304"/>
                  <a:gd name="T17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193">
                    <a:moveTo>
                      <a:pt x="13" y="193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37" y="122"/>
                      <a:pt x="79" y="61"/>
                      <a:pt x="126" y="4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99" y="30"/>
                      <a:pt x="259" y="84"/>
                      <a:pt x="304" y="152"/>
                    </a:cubicBezTo>
                    <a:cubicBezTo>
                      <a:pt x="292" y="161"/>
                      <a:pt x="292" y="161"/>
                      <a:pt x="292" y="161"/>
                    </a:cubicBezTo>
                    <a:cubicBezTo>
                      <a:pt x="249" y="96"/>
                      <a:pt x="193" y="46"/>
                      <a:pt x="134" y="18"/>
                    </a:cubicBezTo>
                    <a:cubicBezTo>
                      <a:pt x="89" y="72"/>
                      <a:pt x="48" y="131"/>
                      <a:pt x="13" y="19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429078" y="1232352"/>
            <a:ext cx="1706789" cy="170678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29078" y="3101974"/>
            <a:ext cx="1706789" cy="170678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4"/>
          <p:cNvSpPr>
            <a:spLocks noGrp="1"/>
          </p:cNvSpPr>
          <p:nvPr>
            <p:ph type="pic" sz="quarter" idx="12"/>
          </p:nvPr>
        </p:nvSpPr>
        <p:spPr>
          <a:xfrm>
            <a:off x="2380342" y="1240517"/>
            <a:ext cx="1706789" cy="170678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2" name="图片占位符 4"/>
          <p:cNvSpPr>
            <a:spLocks noGrp="1"/>
          </p:cNvSpPr>
          <p:nvPr>
            <p:ph type="pic" sz="quarter" idx="13"/>
          </p:nvPr>
        </p:nvSpPr>
        <p:spPr>
          <a:xfrm>
            <a:off x="2380342" y="3110139"/>
            <a:ext cx="1706789" cy="1706789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366684"/>
            <a:ext cx="9144001" cy="2158394"/>
          </a:xfrm>
          <a:prstGeom prst="rect">
            <a:avLst/>
          </a:prstGeom>
          <a:solidFill>
            <a:srgbClr val="AB7C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7991000" y="4351283"/>
            <a:ext cx="1153000" cy="792217"/>
            <a:chOff x="6540500" y="3354655"/>
            <a:chExt cx="2603500" cy="1788845"/>
          </a:xfrm>
        </p:grpSpPr>
        <p:sp>
          <p:nvSpPr>
            <p:cNvPr id="41" name="任意多边形: 形状 40"/>
            <p:cNvSpPr/>
            <p:nvPr userDrawn="1"/>
          </p:nvSpPr>
          <p:spPr bwMode="auto">
            <a:xfrm flipH="1">
              <a:off x="6540500" y="3354655"/>
              <a:ext cx="2603500" cy="1788845"/>
            </a:xfrm>
            <a:custGeom>
              <a:avLst/>
              <a:gdLst>
                <a:gd name="connsiteX0" fmla="*/ 259516 w 2616815"/>
                <a:gd name="connsiteY0" fmla="*/ 229 h 1797993"/>
                <a:gd name="connsiteX1" fmla="*/ 37957 w 2616815"/>
                <a:gd name="connsiteY1" fmla="*/ 4056 h 1797993"/>
                <a:gd name="connsiteX2" fmla="*/ 0 w 2616815"/>
                <a:gd name="connsiteY2" fmla="*/ 6856 h 1797993"/>
                <a:gd name="connsiteX3" fmla="*/ 0 w 2616815"/>
                <a:gd name="connsiteY3" fmla="*/ 1797993 h 1797993"/>
                <a:gd name="connsiteX4" fmla="*/ 2616815 w 2616815"/>
                <a:gd name="connsiteY4" fmla="*/ 1797993 h 1797993"/>
                <a:gd name="connsiteX5" fmla="*/ 2613341 w 2616815"/>
                <a:gd name="connsiteY5" fmla="*/ 1718529 h 1797993"/>
                <a:gd name="connsiteX6" fmla="*/ 2474125 w 2616815"/>
                <a:gd name="connsiteY6" fmla="*/ 1188308 h 1797993"/>
                <a:gd name="connsiteX7" fmla="*/ 1896639 w 2616815"/>
                <a:gd name="connsiteY7" fmla="*/ 388461 h 1797993"/>
                <a:gd name="connsiteX8" fmla="*/ 1563210 w 2616815"/>
                <a:gd name="connsiteY8" fmla="*/ 233652 h 1797993"/>
                <a:gd name="connsiteX9" fmla="*/ 259516 w 2616815"/>
                <a:gd name="connsiteY9" fmla="*/ 229 h 179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6815" h="1797993">
                  <a:moveTo>
                    <a:pt x="259516" y="229"/>
                  </a:moveTo>
                  <a:cubicBezTo>
                    <a:pt x="185638" y="-564"/>
                    <a:pt x="111747" y="706"/>
                    <a:pt x="37957" y="4056"/>
                  </a:cubicBezTo>
                  <a:lnTo>
                    <a:pt x="0" y="6856"/>
                  </a:lnTo>
                  <a:lnTo>
                    <a:pt x="0" y="1797993"/>
                  </a:lnTo>
                  <a:lnTo>
                    <a:pt x="2616815" y="1797993"/>
                  </a:lnTo>
                  <a:lnTo>
                    <a:pt x="2613341" y="1718529"/>
                  </a:lnTo>
                  <a:cubicBezTo>
                    <a:pt x="2595724" y="1537918"/>
                    <a:pt x="2541155" y="1356018"/>
                    <a:pt x="2474125" y="1188308"/>
                  </a:cubicBezTo>
                  <a:cubicBezTo>
                    <a:pt x="2350378" y="876969"/>
                    <a:pt x="2176789" y="569072"/>
                    <a:pt x="1896639" y="388461"/>
                  </a:cubicBezTo>
                  <a:cubicBezTo>
                    <a:pt x="1793517" y="321377"/>
                    <a:pt x="1678363" y="274934"/>
                    <a:pt x="1563210" y="233652"/>
                  </a:cubicBezTo>
                  <a:cubicBezTo>
                    <a:pt x="1145564" y="84003"/>
                    <a:pt x="702781" y="4986"/>
                    <a:pt x="259516" y="229"/>
                  </a:cubicBezTo>
                  <a:close/>
                </a:path>
              </a:pathLst>
            </a:custGeom>
            <a:solidFill>
              <a:srgbClr val="D78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Freeform 21"/>
            <p:cNvSpPr>
              <a:spLocks noEditPoints="1"/>
            </p:cNvSpPr>
            <p:nvPr userDrawn="1"/>
          </p:nvSpPr>
          <p:spPr bwMode="auto">
            <a:xfrm>
              <a:off x="8216900" y="3538904"/>
              <a:ext cx="927100" cy="1604596"/>
            </a:xfrm>
            <a:custGeom>
              <a:avLst/>
              <a:gdLst>
                <a:gd name="T0" fmla="*/ 363 w 999"/>
                <a:gd name="T1" fmla="*/ 96 h 1731"/>
                <a:gd name="T2" fmla="*/ 348 w 999"/>
                <a:gd name="T3" fmla="*/ 329 h 1731"/>
                <a:gd name="T4" fmla="*/ 411 w 999"/>
                <a:gd name="T5" fmla="*/ 584 h 1731"/>
                <a:gd name="T6" fmla="*/ 425 w 999"/>
                <a:gd name="T7" fmla="*/ 636 h 1731"/>
                <a:gd name="T8" fmla="*/ 551 w 999"/>
                <a:gd name="T9" fmla="*/ 730 h 1731"/>
                <a:gd name="T10" fmla="*/ 542 w 999"/>
                <a:gd name="T11" fmla="*/ 944 h 1731"/>
                <a:gd name="T12" fmla="*/ 733 w 999"/>
                <a:gd name="T13" fmla="*/ 1315 h 1731"/>
                <a:gd name="T14" fmla="*/ 659 w 999"/>
                <a:gd name="T15" fmla="*/ 763 h 1731"/>
                <a:gd name="T16" fmla="*/ 750 w 999"/>
                <a:gd name="T17" fmla="*/ 809 h 1731"/>
                <a:gd name="T18" fmla="*/ 768 w 999"/>
                <a:gd name="T19" fmla="*/ 727 h 1731"/>
                <a:gd name="T20" fmla="*/ 791 w 999"/>
                <a:gd name="T21" fmla="*/ 538 h 1731"/>
                <a:gd name="T22" fmla="*/ 803 w 999"/>
                <a:gd name="T23" fmla="*/ 762 h 1731"/>
                <a:gd name="T24" fmla="*/ 788 w 999"/>
                <a:gd name="T25" fmla="*/ 920 h 1731"/>
                <a:gd name="T26" fmla="*/ 885 w 999"/>
                <a:gd name="T27" fmla="*/ 848 h 1731"/>
                <a:gd name="T28" fmla="*/ 785 w 999"/>
                <a:gd name="T29" fmla="*/ 1016 h 1731"/>
                <a:gd name="T30" fmla="*/ 753 w 999"/>
                <a:gd name="T31" fmla="*/ 1340 h 1731"/>
                <a:gd name="T32" fmla="*/ 918 w 999"/>
                <a:gd name="T33" fmla="*/ 1615 h 1731"/>
                <a:gd name="T34" fmla="*/ 999 w 999"/>
                <a:gd name="T35" fmla="*/ 1726 h 1731"/>
                <a:gd name="T36" fmla="*/ 951 w 999"/>
                <a:gd name="T37" fmla="*/ 1681 h 1731"/>
                <a:gd name="T38" fmla="*/ 711 w 999"/>
                <a:gd name="T39" fmla="*/ 1306 h 1731"/>
                <a:gd name="T40" fmla="*/ 280 w 999"/>
                <a:gd name="T41" fmla="*/ 1115 h 1731"/>
                <a:gd name="T42" fmla="*/ 285 w 999"/>
                <a:gd name="T43" fmla="*/ 1068 h 1731"/>
                <a:gd name="T44" fmla="*/ 327 w 999"/>
                <a:gd name="T45" fmla="*/ 1005 h 1731"/>
                <a:gd name="T46" fmla="*/ 12 w 999"/>
                <a:gd name="T47" fmla="*/ 854 h 1731"/>
                <a:gd name="T48" fmla="*/ 0 w 999"/>
                <a:gd name="T49" fmla="*/ 805 h 1731"/>
                <a:gd name="T50" fmla="*/ 134 w 999"/>
                <a:gd name="T51" fmla="*/ 900 h 1731"/>
                <a:gd name="T52" fmla="*/ 388 w 999"/>
                <a:gd name="T53" fmla="*/ 995 h 1731"/>
                <a:gd name="T54" fmla="*/ 170 w 999"/>
                <a:gd name="T55" fmla="*/ 800 h 1731"/>
                <a:gd name="T56" fmla="*/ 5 w 999"/>
                <a:gd name="T57" fmla="*/ 613 h 1731"/>
                <a:gd name="T58" fmla="*/ 41 w 999"/>
                <a:gd name="T59" fmla="*/ 582 h 1731"/>
                <a:gd name="T60" fmla="*/ 185 w 999"/>
                <a:gd name="T61" fmla="*/ 790 h 1731"/>
                <a:gd name="T62" fmla="*/ 284 w 999"/>
                <a:gd name="T63" fmla="*/ 778 h 1731"/>
                <a:gd name="T64" fmla="*/ 337 w 999"/>
                <a:gd name="T65" fmla="*/ 757 h 1731"/>
                <a:gd name="T66" fmla="*/ 386 w 999"/>
                <a:gd name="T67" fmla="*/ 970 h 1731"/>
                <a:gd name="T68" fmla="*/ 565 w 999"/>
                <a:gd name="T69" fmla="*/ 1025 h 1731"/>
                <a:gd name="T70" fmla="*/ 377 w 999"/>
                <a:gd name="T71" fmla="*/ 533 h 1731"/>
                <a:gd name="T72" fmla="*/ 175 w 999"/>
                <a:gd name="T73" fmla="*/ 399 h 1731"/>
                <a:gd name="T74" fmla="*/ 260 w 999"/>
                <a:gd name="T75" fmla="*/ 393 h 1731"/>
                <a:gd name="T76" fmla="*/ 307 w 999"/>
                <a:gd name="T77" fmla="*/ 275 h 1731"/>
                <a:gd name="T78" fmla="*/ 289 w 999"/>
                <a:gd name="T79" fmla="*/ 6 h 1731"/>
                <a:gd name="T80" fmla="*/ 332 w 999"/>
                <a:gd name="T81" fmla="*/ 270 h 1731"/>
                <a:gd name="T82" fmla="*/ 332 w 999"/>
                <a:gd name="T83" fmla="*/ 270 h 1731"/>
                <a:gd name="T84" fmla="*/ 530 w 999"/>
                <a:gd name="T85" fmla="*/ 382 h 1731"/>
                <a:gd name="T86" fmla="*/ 139 w 999"/>
                <a:gd name="T87" fmla="*/ 758 h 1731"/>
                <a:gd name="T88" fmla="*/ 139 w 999"/>
                <a:gd name="T89" fmla="*/ 758 h 1731"/>
                <a:gd name="T90" fmla="*/ 358 w 999"/>
                <a:gd name="T91" fmla="*/ 505 h 1731"/>
                <a:gd name="T92" fmla="*/ 273 w 999"/>
                <a:gd name="T93" fmla="*/ 1091 h 1731"/>
                <a:gd name="T94" fmla="*/ 273 w 999"/>
                <a:gd name="T95" fmla="*/ 1091 h 1731"/>
                <a:gd name="T96" fmla="*/ 305 w 999"/>
                <a:gd name="T97" fmla="*/ 746 h 1731"/>
                <a:gd name="T98" fmla="*/ 773 w 999"/>
                <a:gd name="T99" fmla="*/ 550 h 1731"/>
                <a:gd name="T100" fmla="*/ 773 w 999"/>
                <a:gd name="T101" fmla="*/ 550 h 1731"/>
                <a:gd name="T102" fmla="*/ 771 w 999"/>
                <a:gd name="T103" fmla="*/ 919 h 1731"/>
                <a:gd name="T104" fmla="*/ 573 w 999"/>
                <a:gd name="T105" fmla="*/ 733 h 1731"/>
                <a:gd name="T106" fmla="*/ 573 w 999"/>
                <a:gd name="T107" fmla="*/ 733 h 1731"/>
                <a:gd name="T108" fmla="*/ 871 w 999"/>
                <a:gd name="T109" fmla="*/ 870 h 1731"/>
                <a:gd name="T110" fmla="*/ 22 w 999"/>
                <a:gd name="T111" fmla="*/ 831 h 1731"/>
                <a:gd name="T112" fmla="*/ 22 w 999"/>
                <a:gd name="T113" fmla="*/ 8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9" h="1731">
                  <a:moveTo>
                    <a:pt x="299" y="0"/>
                  </a:moveTo>
                  <a:cubicBezTo>
                    <a:pt x="337" y="20"/>
                    <a:pt x="354" y="56"/>
                    <a:pt x="363" y="96"/>
                  </a:cubicBezTo>
                  <a:cubicBezTo>
                    <a:pt x="377" y="158"/>
                    <a:pt x="369" y="219"/>
                    <a:pt x="351" y="279"/>
                  </a:cubicBezTo>
                  <a:cubicBezTo>
                    <a:pt x="346" y="295"/>
                    <a:pt x="345" y="313"/>
                    <a:pt x="348" y="329"/>
                  </a:cubicBezTo>
                  <a:cubicBezTo>
                    <a:pt x="356" y="372"/>
                    <a:pt x="366" y="415"/>
                    <a:pt x="376" y="459"/>
                  </a:cubicBezTo>
                  <a:cubicBezTo>
                    <a:pt x="387" y="500"/>
                    <a:pt x="398" y="542"/>
                    <a:pt x="411" y="584"/>
                  </a:cubicBezTo>
                  <a:cubicBezTo>
                    <a:pt x="426" y="494"/>
                    <a:pt x="453" y="411"/>
                    <a:pt x="533" y="356"/>
                  </a:cubicBezTo>
                  <a:cubicBezTo>
                    <a:pt x="588" y="412"/>
                    <a:pt x="529" y="565"/>
                    <a:pt x="425" y="636"/>
                  </a:cubicBezTo>
                  <a:cubicBezTo>
                    <a:pt x="455" y="715"/>
                    <a:pt x="485" y="795"/>
                    <a:pt x="516" y="876"/>
                  </a:cubicBezTo>
                  <a:cubicBezTo>
                    <a:pt x="522" y="825"/>
                    <a:pt x="519" y="773"/>
                    <a:pt x="551" y="730"/>
                  </a:cubicBezTo>
                  <a:cubicBezTo>
                    <a:pt x="559" y="721"/>
                    <a:pt x="571" y="715"/>
                    <a:pt x="585" y="704"/>
                  </a:cubicBezTo>
                  <a:cubicBezTo>
                    <a:pt x="606" y="793"/>
                    <a:pt x="608" y="872"/>
                    <a:pt x="542" y="944"/>
                  </a:cubicBezTo>
                  <a:cubicBezTo>
                    <a:pt x="571" y="1003"/>
                    <a:pt x="601" y="1065"/>
                    <a:pt x="632" y="1127"/>
                  </a:cubicBezTo>
                  <a:cubicBezTo>
                    <a:pt x="664" y="1188"/>
                    <a:pt x="697" y="1248"/>
                    <a:pt x="733" y="1315"/>
                  </a:cubicBezTo>
                  <a:cubicBezTo>
                    <a:pt x="720" y="1181"/>
                    <a:pt x="753" y="1058"/>
                    <a:pt x="769" y="934"/>
                  </a:cubicBezTo>
                  <a:cubicBezTo>
                    <a:pt x="699" y="898"/>
                    <a:pt x="669" y="836"/>
                    <a:pt x="659" y="763"/>
                  </a:cubicBezTo>
                  <a:cubicBezTo>
                    <a:pt x="657" y="742"/>
                    <a:pt x="671" y="731"/>
                    <a:pt x="689" y="745"/>
                  </a:cubicBezTo>
                  <a:cubicBezTo>
                    <a:pt x="712" y="763"/>
                    <a:pt x="732" y="785"/>
                    <a:pt x="750" y="809"/>
                  </a:cubicBezTo>
                  <a:cubicBezTo>
                    <a:pt x="761" y="823"/>
                    <a:pt x="765" y="842"/>
                    <a:pt x="773" y="859"/>
                  </a:cubicBezTo>
                  <a:cubicBezTo>
                    <a:pt x="787" y="825"/>
                    <a:pt x="783" y="758"/>
                    <a:pt x="768" y="727"/>
                  </a:cubicBezTo>
                  <a:cubicBezTo>
                    <a:pt x="742" y="672"/>
                    <a:pt x="738" y="614"/>
                    <a:pt x="751" y="554"/>
                  </a:cubicBezTo>
                  <a:cubicBezTo>
                    <a:pt x="757" y="530"/>
                    <a:pt x="769" y="523"/>
                    <a:pt x="791" y="538"/>
                  </a:cubicBezTo>
                  <a:cubicBezTo>
                    <a:pt x="799" y="551"/>
                    <a:pt x="807" y="564"/>
                    <a:pt x="815" y="578"/>
                  </a:cubicBezTo>
                  <a:cubicBezTo>
                    <a:pt x="830" y="640"/>
                    <a:pt x="823" y="700"/>
                    <a:pt x="803" y="762"/>
                  </a:cubicBezTo>
                  <a:cubicBezTo>
                    <a:pt x="790" y="801"/>
                    <a:pt x="795" y="845"/>
                    <a:pt x="791" y="886"/>
                  </a:cubicBezTo>
                  <a:cubicBezTo>
                    <a:pt x="790" y="899"/>
                    <a:pt x="789" y="911"/>
                    <a:pt x="788" y="920"/>
                  </a:cubicBezTo>
                  <a:cubicBezTo>
                    <a:pt x="815" y="896"/>
                    <a:pt x="845" y="869"/>
                    <a:pt x="874" y="843"/>
                  </a:cubicBezTo>
                  <a:cubicBezTo>
                    <a:pt x="878" y="845"/>
                    <a:pt x="881" y="846"/>
                    <a:pt x="885" y="848"/>
                  </a:cubicBezTo>
                  <a:cubicBezTo>
                    <a:pt x="886" y="862"/>
                    <a:pt x="889" y="877"/>
                    <a:pt x="888" y="891"/>
                  </a:cubicBezTo>
                  <a:cubicBezTo>
                    <a:pt x="884" y="951"/>
                    <a:pt x="842" y="1001"/>
                    <a:pt x="785" y="1016"/>
                  </a:cubicBezTo>
                  <a:cubicBezTo>
                    <a:pt x="779" y="1018"/>
                    <a:pt x="771" y="1024"/>
                    <a:pt x="770" y="1029"/>
                  </a:cubicBezTo>
                  <a:cubicBezTo>
                    <a:pt x="757" y="1132"/>
                    <a:pt x="730" y="1235"/>
                    <a:pt x="753" y="1340"/>
                  </a:cubicBezTo>
                  <a:cubicBezTo>
                    <a:pt x="755" y="1349"/>
                    <a:pt x="759" y="1359"/>
                    <a:pt x="763" y="1367"/>
                  </a:cubicBezTo>
                  <a:cubicBezTo>
                    <a:pt x="815" y="1450"/>
                    <a:pt x="865" y="1533"/>
                    <a:pt x="918" y="1615"/>
                  </a:cubicBezTo>
                  <a:cubicBezTo>
                    <a:pt x="941" y="1649"/>
                    <a:pt x="968" y="1681"/>
                    <a:pt x="993" y="1715"/>
                  </a:cubicBezTo>
                  <a:cubicBezTo>
                    <a:pt x="995" y="1718"/>
                    <a:pt x="997" y="1722"/>
                    <a:pt x="999" y="1726"/>
                  </a:cubicBezTo>
                  <a:cubicBezTo>
                    <a:pt x="997" y="1728"/>
                    <a:pt x="995" y="1729"/>
                    <a:pt x="993" y="1731"/>
                  </a:cubicBezTo>
                  <a:cubicBezTo>
                    <a:pt x="979" y="1714"/>
                    <a:pt x="964" y="1698"/>
                    <a:pt x="951" y="1681"/>
                  </a:cubicBezTo>
                  <a:cubicBezTo>
                    <a:pt x="897" y="1603"/>
                    <a:pt x="842" y="1525"/>
                    <a:pt x="790" y="1446"/>
                  </a:cubicBezTo>
                  <a:cubicBezTo>
                    <a:pt x="761" y="1401"/>
                    <a:pt x="738" y="1352"/>
                    <a:pt x="711" y="1306"/>
                  </a:cubicBezTo>
                  <a:cubicBezTo>
                    <a:pt x="657" y="1216"/>
                    <a:pt x="586" y="1142"/>
                    <a:pt x="499" y="1081"/>
                  </a:cubicBezTo>
                  <a:cubicBezTo>
                    <a:pt x="434" y="1143"/>
                    <a:pt x="360" y="1150"/>
                    <a:pt x="280" y="1115"/>
                  </a:cubicBezTo>
                  <a:cubicBezTo>
                    <a:pt x="270" y="1111"/>
                    <a:pt x="263" y="1100"/>
                    <a:pt x="254" y="1092"/>
                  </a:cubicBezTo>
                  <a:cubicBezTo>
                    <a:pt x="265" y="1084"/>
                    <a:pt x="274" y="1072"/>
                    <a:pt x="285" y="1068"/>
                  </a:cubicBezTo>
                  <a:cubicBezTo>
                    <a:pt x="354" y="1045"/>
                    <a:pt x="371" y="1046"/>
                    <a:pt x="476" y="1064"/>
                  </a:cubicBezTo>
                  <a:cubicBezTo>
                    <a:pt x="439" y="1011"/>
                    <a:pt x="382" y="1013"/>
                    <a:pt x="327" y="1005"/>
                  </a:cubicBezTo>
                  <a:cubicBezTo>
                    <a:pt x="222" y="989"/>
                    <a:pt x="124" y="955"/>
                    <a:pt x="42" y="885"/>
                  </a:cubicBezTo>
                  <a:cubicBezTo>
                    <a:pt x="31" y="875"/>
                    <a:pt x="22" y="864"/>
                    <a:pt x="12" y="854"/>
                  </a:cubicBezTo>
                  <a:cubicBezTo>
                    <a:pt x="8" y="847"/>
                    <a:pt x="4" y="840"/>
                    <a:pt x="0" y="833"/>
                  </a:cubicBezTo>
                  <a:cubicBezTo>
                    <a:pt x="0" y="827"/>
                    <a:pt x="0" y="820"/>
                    <a:pt x="0" y="805"/>
                  </a:cubicBezTo>
                  <a:cubicBezTo>
                    <a:pt x="23" y="814"/>
                    <a:pt x="46" y="817"/>
                    <a:pt x="63" y="829"/>
                  </a:cubicBezTo>
                  <a:cubicBezTo>
                    <a:pt x="89" y="849"/>
                    <a:pt x="118" y="872"/>
                    <a:pt x="134" y="900"/>
                  </a:cubicBezTo>
                  <a:cubicBezTo>
                    <a:pt x="157" y="940"/>
                    <a:pt x="193" y="958"/>
                    <a:pt x="232" y="969"/>
                  </a:cubicBezTo>
                  <a:cubicBezTo>
                    <a:pt x="282" y="984"/>
                    <a:pt x="334" y="991"/>
                    <a:pt x="388" y="995"/>
                  </a:cubicBezTo>
                  <a:cubicBezTo>
                    <a:pt x="352" y="966"/>
                    <a:pt x="314" y="938"/>
                    <a:pt x="280" y="906"/>
                  </a:cubicBezTo>
                  <a:cubicBezTo>
                    <a:pt x="242" y="872"/>
                    <a:pt x="207" y="835"/>
                    <a:pt x="170" y="800"/>
                  </a:cubicBezTo>
                  <a:cubicBezTo>
                    <a:pt x="161" y="791"/>
                    <a:pt x="151" y="782"/>
                    <a:pt x="140" y="777"/>
                  </a:cubicBezTo>
                  <a:cubicBezTo>
                    <a:pt x="68" y="745"/>
                    <a:pt x="25" y="688"/>
                    <a:pt x="5" y="613"/>
                  </a:cubicBezTo>
                  <a:cubicBezTo>
                    <a:pt x="3" y="603"/>
                    <a:pt x="3" y="587"/>
                    <a:pt x="9" y="583"/>
                  </a:cubicBezTo>
                  <a:cubicBezTo>
                    <a:pt x="16" y="578"/>
                    <a:pt x="31" y="578"/>
                    <a:pt x="41" y="582"/>
                  </a:cubicBezTo>
                  <a:cubicBezTo>
                    <a:pt x="107" y="612"/>
                    <a:pt x="144" y="666"/>
                    <a:pt x="158" y="735"/>
                  </a:cubicBezTo>
                  <a:cubicBezTo>
                    <a:pt x="163" y="757"/>
                    <a:pt x="169" y="775"/>
                    <a:pt x="185" y="790"/>
                  </a:cubicBezTo>
                  <a:cubicBezTo>
                    <a:pt x="229" y="832"/>
                    <a:pt x="271" y="875"/>
                    <a:pt x="310" y="914"/>
                  </a:cubicBezTo>
                  <a:cubicBezTo>
                    <a:pt x="301" y="869"/>
                    <a:pt x="290" y="824"/>
                    <a:pt x="284" y="778"/>
                  </a:cubicBezTo>
                  <a:cubicBezTo>
                    <a:pt x="282" y="763"/>
                    <a:pt x="294" y="745"/>
                    <a:pt x="300" y="729"/>
                  </a:cubicBezTo>
                  <a:cubicBezTo>
                    <a:pt x="312" y="738"/>
                    <a:pt x="327" y="745"/>
                    <a:pt x="337" y="757"/>
                  </a:cubicBezTo>
                  <a:cubicBezTo>
                    <a:pt x="379" y="809"/>
                    <a:pt x="387" y="869"/>
                    <a:pt x="374" y="933"/>
                  </a:cubicBezTo>
                  <a:cubicBezTo>
                    <a:pt x="371" y="949"/>
                    <a:pt x="372" y="959"/>
                    <a:pt x="386" y="970"/>
                  </a:cubicBezTo>
                  <a:cubicBezTo>
                    <a:pt x="471" y="1036"/>
                    <a:pt x="555" y="1104"/>
                    <a:pt x="632" y="1165"/>
                  </a:cubicBezTo>
                  <a:cubicBezTo>
                    <a:pt x="612" y="1125"/>
                    <a:pt x="587" y="1076"/>
                    <a:pt x="565" y="1025"/>
                  </a:cubicBezTo>
                  <a:cubicBezTo>
                    <a:pt x="533" y="954"/>
                    <a:pt x="502" y="884"/>
                    <a:pt x="475" y="811"/>
                  </a:cubicBezTo>
                  <a:cubicBezTo>
                    <a:pt x="440" y="719"/>
                    <a:pt x="410" y="626"/>
                    <a:pt x="377" y="533"/>
                  </a:cubicBezTo>
                  <a:cubicBezTo>
                    <a:pt x="375" y="527"/>
                    <a:pt x="364" y="521"/>
                    <a:pt x="356" y="520"/>
                  </a:cubicBezTo>
                  <a:cubicBezTo>
                    <a:pt x="269" y="519"/>
                    <a:pt x="215" y="469"/>
                    <a:pt x="175" y="399"/>
                  </a:cubicBezTo>
                  <a:cubicBezTo>
                    <a:pt x="164" y="380"/>
                    <a:pt x="171" y="369"/>
                    <a:pt x="191" y="372"/>
                  </a:cubicBezTo>
                  <a:cubicBezTo>
                    <a:pt x="215" y="376"/>
                    <a:pt x="240" y="381"/>
                    <a:pt x="260" y="393"/>
                  </a:cubicBezTo>
                  <a:cubicBezTo>
                    <a:pt x="295" y="414"/>
                    <a:pt x="327" y="440"/>
                    <a:pt x="362" y="466"/>
                  </a:cubicBezTo>
                  <a:cubicBezTo>
                    <a:pt x="340" y="403"/>
                    <a:pt x="343" y="334"/>
                    <a:pt x="307" y="275"/>
                  </a:cubicBezTo>
                  <a:cubicBezTo>
                    <a:pt x="261" y="200"/>
                    <a:pt x="256" y="120"/>
                    <a:pt x="281" y="37"/>
                  </a:cubicBezTo>
                  <a:cubicBezTo>
                    <a:pt x="284" y="27"/>
                    <a:pt x="286" y="16"/>
                    <a:pt x="289" y="6"/>
                  </a:cubicBezTo>
                  <a:cubicBezTo>
                    <a:pt x="292" y="4"/>
                    <a:pt x="295" y="2"/>
                    <a:pt x="299" y="0"/>
                  </a:cubicBezTo>
                  <a:close/>
                  <a:moveTo>
                    <a:pt x="332" y="270"/>
                  </a:moveTo>
                  <a:cubicBezTo>
                    <a:pt x="369" y="188"/>
                    <a:pt x="356" y="71"/>
                    <a:pt x="305" y="27"/>
                  </a:cubicBezTo>
                  <a:cubicBezTo>
                    <a:pt x="269" y="115"/>
                    <a:pt x="283" y="239"/>
                    <a:pt x="332" y="270"/>
                  </a:cubicBezTo>
                  <a:close/>
                  <a:moveTo>
                    <a:pt x="432" y="606"/>
                  </a:moveTo>
                  <a:cubicBezTo>
                    <a:pt x="506" y="578"/>
                    <a:pt x="546" y="447"/>
                    <a:pt x="530" y="382"/>
                  </a:cubicBezTo>
                  <a:cubicBezTo>
                    <a:pt x="472" y="421"/>
                    <a:pt x="424" y="529"/>
                    <a:pt x="432" y="606"/>
                  </a:cubicBezTo>
                  <a:close/>
                  <a:moveTo>
                    <a:pt x="139" y="758"/>
                  </a:moveTo>
                  <a:cubicBezTo>
                    <a:pt x="149" y="699"/>
                    <a:pt x="89" y="616"/>
                    <a:pt x="21" y="597"/>
                  </a:cubicBezTo>
                  <a:cubicBezTo>
                    <a:pt x="39" y="668"/>
                    <a:pt x="74" y="722"/>
                    <a:pt x="139" y="758"/>
                  </a:cubicBezTo>
                  <a:close/>
                  <a:moveTo>
                    <a:pt x="185" y="393"/>
                  </a:moveTo>
                  <a:cubicBezTo>
                    <a:pt x="231" y="452"/>
                    <a:pt x="277" y="503"/>
                    <a:pt x="358" y="505"/>
                  </a:cubicBezTo>
                  <a:cubicBezTo>
                    <a:pt x="337" y="452"/>
                    <a:pt x="237" y="386"/>
                    <a:pt x="185" y="393"/>
                  </a:cubicBezTo>
                  <a:close/>
                  <a:moveTo>
                    <a:pt x="273" y="1091"/>
                  </a:moveTo>
                  <a:cubicBezTo>
                    <a:pt x="344" y="1133"/>
                    <a:pt x="426" y="1127"/>
                    <a:pt x="466" y="1081"/>
                  </a:cubicBezTo>
                  <a:cubicBezTo>
                    <a:pt x="401" y="1055"/>
                    <a:pt x="339" y="1066"/>
                    <a:pt x="273" y="1091"/>
                  </a:cubicBezTo>
                  <a:close/>
                  <a:moveTo>
                    <a:pt x="357" y="937"/>
                  </a:moveTo>
                  <a:cubicBezTo>
                    <a:pt x="370" y="863"/>
                    <a:pt x="355" y="803"/>
                    <a:pt x="305" y="746"/>
                  </a:cubicBezTo>
                  <a:cubicBezTo>
                    <a:pt x="292" y="819"/>
                    <a:pt x="314" y="877"/>
                    <a:pt x="357" y="937"/>
                  </a:cubicBezTo>
                  <a:close/>
                  <a:moveTo>
                    <a:pt x="773" y="550"/>
                  </a:moveTo>
                  <a:cubicBezTo>
                    <a:pt x="753" y="615"/>
                    <a:pt x="760" y="677"/>
                    <a:pt x="792" y="742"/>
                  </a:cubicBezTo>
                  <a:cubicBezTo>
                    <a:pt x="815" y="672"/>
                    <a:pt x="817" y="609"/>
                    <a:pt x="773" y="550"/>
                  </a:cubicBezTo>
                  <a:close/>
                  <a:moveTo>
                    <a:pt x="675" y="755"/>
                  </a:moveTo>
                  <a:cubicBezTo>
                    <a:pt x="686" y="826"/>
                    <a:pt x="711" y="879"/>
                    <a:pt x="771" y="919"/>
                  </a:cubicBezTo>
                  <a:cubicBezTo>
                    <a:pt x="755" y="854"/>
                    <a:pt x="739" y="795"/>
                    <a:pt x="675" y="755"/>
                  </a:cubicBezTo>
                  <a:close/>
                  <a:moveTo>
                    <a:pt x="573" y="733"/>
                  </a:moveTo>
                  <a:cubicBezTo>
                    <a:pt x="539" y="771"/>
                    <a:pt x="525" y="872"/>
                    <a:pt x="546" y="916"/>
                  </a:cubicBezTo>
                  <a:cubicBezTo>
                    <a:pt x="584" y="860"/>
                    <a:pt x="588" y="800"/>
                    <a:pt x="573" y="733"/>
                  </a:cubicBezTo>
                  <a:close/>
                  <a:moveTo>
                    <a:pt x="778" y="998"/>
                  </a:moveTo>
                  <a:cubicBezTo>
                    <a:pt x="834" y="990"/>
                    <a:pt x="879" y="928"/>
                    <a:pt x="871" y="870"/>
                  </a:cubicBezTo>
                  <a:cubicBezTo>
                    <a:pt x="819" y="896"/>
                    <a:pt x="796" y="942"/>
                    <a:pt x="778" y="998"/>
                  </a:cubicBezTo>
                  <a:close/>
                  <a:moveTo>
                    <a:pt x="22" y="831"/>
                  </a:moveTo>
                  <a:cubicBezTo>
                    <a:pt x="48" y="873"/>
                    <a:pt x="79" y="909"/>
                    <a:pt x="136" y="922"/>
                  </a:cubicBezTo>
                  <a:cubicBezTo>
                    <a:pt x="104" y="877"/>
                    <a:pt x="72" y="844"/>
                    <a:pt x="22" y="831"/>
                  </a:cubicBez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0" y="0"/>
            <a:ext cx="1338278" cy="756745"/>
            <a:chOff x="0" y="0"/>
            <a:chExt cx="2534046" cy="1432906"/>
          </a:xfrm>
        </p:grpSpPr>
        <p:sp>
          <p:nvSpPr>
            <p:cNvPr id="24" name="任意多边形: 形状 23"/>
            <p:cNvSpPr/>
            <p:nvPr userDrawn="1"/>
          </p:nvSpPr>
          <p:spPr bwMode="auto">
            <a:xfrm>
              <a:off x="1" y="0"/>
              <a:ext cx="2534045" cy="1432906"/>
            </a:xfrm>
            <a:custGeom>
              <a:avLst/>
              <a:gdLst>
                <a:gd name="connsiteX0" fmla="*/ 0 w 2534045"/>
                <a:gd name="connsiteY0" fmla="*/ 0 h 1432906"/>
                <a:gd name="connsiteX1" fmla="*/ 2340172 w 2534045"/>
                <a:gd name="connsiteY1" fmla="*/ 0 h 1432906"/>
                <a:gd name="connsiteX2" fmla="*/ 2433205 w 2534045"/>
                <a:gd name="connsiteY2" fmla="*/ 212824 h 1432906"/>
                <a:gd name="connsiteX3" fmla="*/ 2405026 w 2534045"/>
                <a:gd name="connsiteY3" fmla="*/ 1054086 h 1432906"/>
                <a:gd name="connsiteX4" fmla="*/ 2003900 w 2534045"/>
                <a:gd name="connsiteY4" fmla="*/ 1235599 h 1432906"/>
                <a:gd name="connsiteX5" fmla="*/ 1428730 w 2534045"/>
                <a:gd name="connsiteY5" fmla="*/ 1376500 h 1432906"/>
                <a:gd name="connsiteX6" fmla="*/ 775656 w 2534045"/>
                <a:gd name="connsiteY6" fmla="*/ 1432860 h 1432906"/>
                <a:gd name="connsiteX7" fmla="*/ 283364 w 2534045"/>
                <a:gd name="connsiteY7" fmla="*/ 1387275 h 1432906"/>
                <a:gd name="connsiteX8" fmla="*/ 20811 w 2534045"/>
                <a:gd name="connsiteY8" fmla="*/ 1303240 h 1432906"/>
                <a:gd name="connsiteX9" fmla="*/ 0 w 2534045"/>
                <a:gd name="connsiteY9" fmla="*/ 1293814 h 14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4045" h="1432906">
                  <a:moveTo>
                    <a:pt x="0" y="0"/>
                  </a:moveTo>
                  <a:lnTo>
                    <a:pt x="2340172" y="0"/>
                  </a:lnTo>
                  <a:lnTo>
                    <a:pt x="2433205" y="212824"/>
                  </a:lnTo>
                  <a:cubicBezTo>
                    <a:pt x="2516911" y="444896"/>
                    <a:pt x="2622994" y="859311"/>
                    <a:pt x="2405026" y="1054086"/>
                  </a:cubicBezTo>
                  <a:cubicBezTo>
                    <a:pt x="2297286" y="1149401"/>
                    <a:pt x="2138161" y="1192500"/>
                    <a:pt x="2003900" y="1235599"/>
                  </a:cubicBezTo>
                  <a:cubicBezTo>
                    <a:pt x="1815768" y="1296932"/>
                    <a:pt x="1623492" y="1343347"/>
                    <a:pt x="1428730" y="1376500"/>
                  </a:cubicBezTo>
                  <a:cubicBezTo>
                    <a:pt x="1213249" y="1412968"/>
                    <a:pt x="994452" y="1432031"/>
                    <a:pt x="775656" y="1432860"/>
                  </a:cubicBezTo>
                  <a:cubicBezTo>
                    <a:pt x="609901" y="1433689"/>
                    <a:pt x="444146" y="1423743"/>
                    <a:pt x="283364" y="1387275"/>
                  </a:cubicBezTo>
                  <a:cubicBezTo>
                    <a:pt x="193235" y="1366762"/>
                    <a:pt x="105799" y="1338167"/>
                    <a:pt x="20811" y="1303240"/>
                  </a:cubicBezTo>
                  <a:lnTo>
                    <a:pt x="0" y="1293814"/>
                  </a:ln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9" name="Group 24"/>
            <p:cNvGrpSpPr>
              <a:grpSpLocks noChangeAspect="1"/>
            </p:cNvGrpSpPr>
            <p:nvPr userDrawn="1"/>
          </p:nvGrpSpPr>
          <p:grpSpPr bwMode="auto">
            <a:xfrm>
              <a:off x="0" y="0"/>
              <a:ext cx="953705" cy="1362075"/>
              <a:chOff x="1751" y="-2"/>
              <a:chExt cx="2270" cy="3242"/>
            </a:xfrm>
          </p:grpSpPr>
          <p:sp>
            <p:nvSpPr>
              <p:cNvPr id="43" name="Freeform 25"/>
              <p:cNvSpPr/>
              <p:nvPr userDrawn="1"/>
            </p:nvSpPr>
            <p:spPr bwMode="auto">
              <a:xfrm>
                <a:off x="3466" y="799"/>
                <a:ext cx="376" cy="601"/>
              </a:xfrm>
              <a:custGeom>
                <a:avLst/>
                <a:gdLst>
                  <a:gd name="T0" fmla="*/ 41 w 164"/>
                  <a:gd name="T1" fmla="*/ 263 h 263"/>
                  <a:gd name="T2" fmla="*/ 0 w 164"/>
                  <a:gd name="T3" fmla="*/ 59 h 263"/>
                  <a:gd name="T4" fmla="*/ 5 w 164"/>
                  <a:gd name="T5" fmla="*/ 56 h 263"/>
                  <a:gd name="T6" fmla="*/ 160 w 164"/>
                  <a:gd name="T7" fmla="*/ 0 h 263"/>
                  <a:gd name="T8" fmla="*/ 164 w 164"/>
                  <a:gd name="T9" fmla="*/ 15 h 263"/>
                  <a:gd name="T10" fmla="*/ 17 w 164"/>
                  <a:gd name="T11" fmla="*/ 67 h 263"/>
                  <a:gd name="T12" fmla="*/ 56 w 164"/>
                  <a:gd name="T13" fmla="*/ 260 h 263"/>
                  <a:gd name="T14" fmla="*/ 41 w 164"/>
                  <a:gd name="T15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" h="263">
                    <a:moveTo>
                      <a:pt x="41" y="263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48" y="35"/>
                      <a:pt x="98" y="16"/>
                      <a:pt x="160" y="0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05" y="30"/>
                      <a:pt x="57" y="47"/>
                      <a:pt x="17" y="67"/>
                    </a:cubicBezTo>
                    <a:cubicBezTo>
                      <a:pt x="56" y="260"/>
                      <a:pt x="56" y="260"/>
                      <a:pt x="56" y="260"/>
                    </a:cubicBezTo>
                    <a:lnTo>
                      <a:pt x="41" y="26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26"/>
              <p:cNvSpPr/>
              <p:nvPr userDrawn="1"/>
            </p:nvSpPr>
            <p:spPr bwMode="auto">
              <a:xfrm>
                <a:off x="3011" y="508"/>
                <a:ext cx="258" cy="826"/>
              </a:xfrm>
              <a:custGeom>
                <a:avLst/>
                <a:gdLst>
                  <a:gd name="T0" fmla="*/ 94 w 113"/>
                  <a:gd name="T1" fmla="*/ 361 h 361"/>
                  <a:gd name="T2" fmla="*/ 1 w 113"/>
                  <a:gd name="T3" fmla="*/ 127 h 361"/>
                  <a:gd name="T4" fmla="*/ 0 w 113"/>
                  <a:gd name="T5" fmla="*/ 124 h 361"/>
                  <a:gd name="T6" fmla="*/ 1 w 113"/>
                  <a:gd name="T7" fmla="*/ 121 h 361"/>
                  <a:gd name="T8" fmla="*/ 104 w 113"/>
                  <a:gd name="T9" fmla="*/ 0 h 361"/>
                  <a:gd name="T10" fmla="*/ 113 w 113"/>
                  <a:gd name="T11" fmla="*/ 12 h 361"/>
                  <a:gd name="T12" fmla="*/ 16 w 113"/>
                  <a:gd name="T13" fmla="*/ 126 h 361"/>
                  <a:gd name="T14" fmla="*/ 107 w 113"/>
                  <a:gd name="T15" fmla="*/ 354 h 361"/>
                  <a:gd name="T16" fmla="*/ 94 w 113"/>
                  <a:gd name="T1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361">
                    <a:moveTo>
                      <a:pt x="94" y="361"/>
                    </a:moveTo>
                    <a:cubicBezTo>
                      <a:pt x="54" y="287"/>
                      <a:pt x="23" y="208"/>
                      <a:pt x="1" y="127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25" y="77"/>
                      <a:pt x="60" y="36"/>
                      <a:pt x="104" y="0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71" y="46"/>
                      <a:pt x="39" y="84"/>
                      <a:pt x="16" y="126"/>
                    </a:cubicBezTo>
                    <a:cubicBezTo>
                      <a:pt x="37" y="205"/>
                      <a:pt x="68" y="282"/>
                      <a:pt x="107" y="354"/>
                    </a:cubicBezTo>
                    <a:lnTo>
                      <a:pt x="94" y="361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7"/>
              <p:cNvSpPr/>
              <p:nvPr userDrawn="1"/>
            </p:nvSpPr>
            <p:spPr bwMode="auto">
              <a:xfrm>
                <a:off x="2241" y="2261"/>
                <a:ext cx="781" cy="668"/>
              </a:xfrm>
              <a:custGeom>
                <a:avLst/>
                <a:gdLst>
                  <a:gd name="T0" fmla="*/ 15 w 341"/>
                  <a:gd name="T1" fmla="*/ 292 h 292"/>
                  <a:gd name="T2" fmla="*/ 0 w 341"/>
                  <a:gd name="T3" fmla="*/ 288 h 292"/>
                  <a:gd name="T4" fmla="*/ 113 w 341"/>
                  <a:gd name="T5" fmla="*/ 8 h 292"/>
                  <a:gd name="T6" fmla="*/ 118 w 341"/>
                  <a:gd name="T7" fmla="*/ 0 h 292"/>
                  <a:gd name="T8" fmla="*/ 124 w 341"/>
                  <a:gd name="T9" fmla="*/ 6 h 292"/>
                  <a:gd name="T10" fmla="*/ 326 w 341"/>
                  <a:gd name="T11" fmla="*/ 204 h 292"/>
                  <a:gd name="T12" fmla="*/ 328 w 341"/>
                  <a:gd name="T13" fmla="*/ 202 h 292"/>
                  <a:gd name="T14" fmla="*/ 341 w 341"/>
                  <a:gd name="T15" fmla="*/ 221 h 292"/>
                  <a:gd name="T16" fmla="*/ 329 w 341"/>
                  <a:gd name="T17" fmla="*/ 230 h 292"/>
                  <a:gd name="T18" fmla="*/ 121 w 341"/>
                  <a:gd name="T19" fmla="*/ 23 h 292"/>
                  <a:gd name="T20" fmla="*/ 15 w 341"/>
                  <a:gd name="T21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1" h="292">
                    <a:moveTo>
                      <a:pt x="15" y="292"/>
                    </a:moveTo>
                    <a:cubicBezTo>
                      <a:pt x="0" y="288"/>
                      <a:pt x="0" y="288"/>
                      <a:pt x="0" y="288"/>
                    </a:cubicBezTo>
                    <a:cubicBezTo>
                      <a:pt x="25" y="190"/>
                      <a:pt x="63" y="95"/>
                      <a:pt x="113" y="8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205" y="78"/>
                      <a:pt x="269" y="141"/>
                      <a:pt x="326" y="204"/>
                    </a:cubicBezTo>
                    <a:cubicBezTo>
                      <a:pt x="328" y="202"/>
                      <a:pt x="328" y="202"/>
                      <a:pt x="328" y="202"/>
                    </a:cubicBezTo>
                    <a:cubicBezTo>
                      <a:pt x="341" y="221"/>
                      <a:pt x="341" y="221"/>
                      <a:pt x="341" y="221"/>
                    </a:cubicBezTo>
                    <a:cubicBezTo>
                      <a:pt x="329" y="230"/>
                      <a:pt x="329" y="230"/>
                      <a:pt x="329" y="230"/>
                    </a:cubicBezTo>
                    <a:cubicBezTo>
                      <a:pt x="272" y="164"/>
                      <a:pt x="205" y="98"/>
                      <a:pt x="121" y="23"/>
                    </a:cubicBezTo>
                    <a:cubicBezTo>
                      <a:pt x="74" y="107"/>
                      <a:pt x="38" y="197"/>
                      <a:pt x="15" y="292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8"/>
              <p:cNvSpPr/>
              <p:nvPr userDrawn="1"/>
            </p:nvSpPr>
            <p:spPr bwMode="auto">
              <a:xfrm>
                <a:off x="2124" y="1721"/>
                <a:ext cx="903" cy="647"/>
              </a:xfrm>
              <a:custGeom>
                <a:avLst/>
                <a:gdLst>
                  <a:gd name="T0" fmla="*/ 14 w 394"/>
                  <a:gd name="T1" fmla="*/ 283 h 283"/>
                  <a:gd name="T2" fmla="*/ 0 w 394"/>
                  <a:gd name="T3" fmla="*/ 278 h 283"/>
                  <a:gd name="T4" fmla="*/ 150 w 394"/>
                  <a:gd name="T5" fmla="*/ 6 h 283"/>
                  <a:gd name="T6" fmla="*/ 155 w 394"/>
                  <a:gd name="T7" fmla="*/ 0 h 283"/>
                  <a:gd name="T8" fmla="*/ 160 w 394"/>
                  <a:gd name="T9" fmla="*/ 4 h 283"/>
                  <a:gd name="T10" fmla="*/ 394 w 394"/>
                  <a:gd name="T11" fmla="*/ 232 h 283"/>
                  <a:gd name="T12" fmla="*/ 383 w 394"/>
                  <a:gd name="T13" fmla="*/ 241 h 283"/>
                  <a:gd name="T14" fmla="*/ 157 w 394"/>
                  <a:gd name="T15" fmla="*/ 20 h 283"/>
                  <a:gd name="T16" fmla="*/ 14 w 394"/>
                  <a:gd name="T17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4" h="283">
                    <a:moveTo>
                      <a:pt x="14" y="283"/>
                    </a:moveTo>
                    <a:cubicBezTo>
                      <a:pt x="0" y="278"/>
                      <a:pt x="0" y="278"/>
                      <a:pt x="0" y="278"/>
                    </a:cubicBezTo>
                    <a:cubicBezTo>
                      <a:pt x="35" y="179"/>
                      <a:pt x="86" y="88"/>
                      <a:pt x="150" y="6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60" y="4"/>
                      <a:pt x="160" y="4"/>
                      <a:pt x="160" y="4"/>
                    </a:cubicBezTo>
                    <a:cubicBezTo>
                      <a:pt x="248" y="67"/>
                      <a:pt x="329" y="146"/>
                      <a:pt x="394" y="232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19" y="158"/>
                      <a:pt x="242" y="82"/>
                      <a:pt x="157" y="20"/>
                    </a:cubicBezTo>
                    <a:cubicBezTo>
                      <a:pt x="96" y="100"/>
                      <a:pt x="48" y="188"/>
                      <a:pt x="14" y="28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9"/>
              <p:cNvSpPr>
                <a:spLocks noEditPoints="1"/>
              </p:cNvSpPr>
              <p:nvPr userDrawn="1"/>
            </p:nvSpPr>
            <p:spPr bwMode="auto">
              <a:xfrm>
                <a:off x="1751" y="-2"/>
                <a:ext cx="1312" cy="3242"/>
              </a:xfrm>
              <a:custGeom>
                <a:avLst/>
                <a:gdLst>
                  <a:gd name="T0" fmla="*/ 410 w 573"/>
                  <a:gd name="T1" fmla="*/ 531 h 1417"/>
                  <a:gd name="T2" fmla="*/ 350 w 573"/>
                  <a:gd name="T3" fmla="*/ 425 h 1417"/>
                  <a:gd name="T4" fmla="*/ 304 w 573"/>
                  <a:gd name="T5" fmla="*/ 353 h 1417"/>
                  <a:gd name="T6" fmla="*/ 303 w 573"/>
                  <a:gd name="T7" fmla="*/ 352 h 1417"/>
                  <a:gd name="T8" fmla="*/ 262 w 573"/>
                  <a:gd name="T9" fmla="*/ 295 h 1417"/>
                  <a:gd name="T10" fmla="*/ 258 w 573"/>
                  <a:gd name="T11" fmla="*/ 289 h 1417"/>
                  <a:gd name="T12" fmla="*/ 199 w 573"/>
                  <a:gd name="T13" fmla="*/ 212 h 1417"/>
                  <a:gd name="T14" fmla="*/ 188 w 573"/>
                  <a:gd name="T15" fmla="*/ 198 h 1417"/>
                  <a:gd name="T16" fmla="*/ 11 w 573"/>
                  <a:gd name="T17" fmla="*/ 0 h 1417"/>
                  <a:gd name="T18" fmla="*/ 0 w 573"/>
                  <a:gd name="T19" fmla="*/ 11 h 1417"/>
                  <a:gd name="T20" fmla="*/ 291 w 573"/>
                  <a:gd name="T21" fmla="*/ 361 h 1417"/>
                  <a:gd name="T22" fmla="*/ 291 w 573"/>
                  <a:gd name="T23" fmla="*/ 361 h 1417"/>
                  <a:gd name="T24" fmla="*/ 306 w 573"/>
                  <a:gd name="T25" fmla="*/ 383 h 1417"/>
                  <a:gd name="T26" fmla="*/ 186 w 573"/>
                  <a:gd name="T27" fmla="*/ 729 h 1417"/>
                  <a:gd name="T28" fmla="*/ 184 w 573"/>
                  <a:gd name="T29" fmla="*/ 740 h 1417"/>
                  <a:gd name="T30" fmla="*/ 173 w 573"/>
                  <a:gd name="T31" fmla="*/ 1120 h 1417"/>
                  <a:gd name="T32" fmla="*/ 311 w 573"/>
                  <a:gd name="T33" fmla="*/ 1393 h 1417"/>
                  <a:gd name="T34" fmla="*/ 388 w 573"/>
                  <a:gd name="T35" fmla="*/ 1417 h 1417"/>
                  <a:gd name="T36" fmla="*/ 427 w 573"/>
                  <a:gd name="T37" fmla="*/ 1412 h 1417"/>
                  <a:gd name="T38" fmla="*/ 558 w 573"/>
                  <a:gd name="T39" fmla="*/ 1182 h 1417"/>
                  <a:gd name="T40" fmla="*/ 410 w 573"/>
                  <a:gd name="T41" fmla="*/ 531 h 1417"/>
                  <a:gd name="T42" fmla="*/ 543 w 573"/>
                  <a:gd name="T43" fmla="*/ 1181 h 1417"/>
                  <a:gd name="T44" fmla="*/ 423 w 573"/>
                  <a:gd name="T45" fmla="*/ 1397 h 1417"/>
                  <a:gd name="T46" fmla="*/ 397 w 573"/>
                  <a:gd name="T47" fmla="*/ 1402 h 1417"/>
                  <a:gd name="T48" fmla="*/ 396 w 573"/>
                  <a:gd name="T49" fmla="*/ 1402 h 1417"/>
                  <a:gd name="T50" fmla="*/ 320 w 573"/>
                  <a:gd name="T51" fmla="*/ 1380 h 1417"/>
                  <a:gd name="T52" fmla="*/ 188 w 573"/>
                  <a:gd name="T53" fmla="*/ 1118 h 1417"/>
                  <a:gd name="T54" fmla="*/ 200 w 573"/>
                  <a:gd name="T55" fmla="*/ 734 h 1417"/>
                  <a:gd name="T56" fmla="*/ 209 w 573"/>
                  <a:gd name="T57" fmla="*/ 691 h 1417"/>
                  <a:gd name="T58" fmla="*/ 309 w 573"/>
                  <a:gd name="T59" fmla="*/ 408 h 1417"/>
                  <a:gd name="T60" fmla="*/ 315 w 573"/>
                  <a:gd name="T61" fmla="*/ 397 h 1417"/>
                  <a:gd name="T62" fmla="*/ 324 w 573"/>
                  <a:gd name="T63" fmla="*/ 411 h 1417"/>
                  <a:gd name="T64" fmla="*/ 397 w 573"/>
                  <a:gd name="T65" fmla="*/ 538 h 1417"/>
                  <a:gd name="T66" fmla="*/ 455 w 573"/>
                  <a:gd name="T67" fmla="*/ 664 h 1417"/>
                  <a:gd name="T68" fmla="*/ 473 w 573"/>
                  <a:gd name="T69" fmla="*/ 712 h 1417"/>
                  <a:gd name="T70" fmla="*/ 543 w 573"/>
                  <a:gd name="T71" fmla="*/ 1181 h 1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3" h="1417">
                    <a:moveTo>
                      <a:pt x="410" y="531"/>
                    </a:moveTo>
                    <a:cubicBezTo>
                      <a:pt x="392" y="496"/>
                      <a:pt x="372" y="461"/>
                      <a:pt x="350" y="425"/>
                    </a:cubicBezTo>
                    <a:cubicBezTo>
                      <a:pt x="336" y="401"/>
                      <a:pt x="320" y="377"/>
                      <a:pt x="304" y="353"/>
                    </a:cubicBezTo>
                    <a:cubicBezTo>
                      <a:pt x="303" y="353"/>
                      <a:pt x="303" y="352"/>
                      <a:pt x="303" y="352"/>
                    </a:cubicBezTo>
                    <a:cubicBezTo>
                      <a:pt x="290" y="333"/>
                      <a:pt x="276" y="314"/>
                      <a:pt x="262" y="295"/>
                    </a:cubicBezTo>
                    <a:cubicBezTo>
                      <a:pt x="261" y="293"/>
                      <a:pt x="260" y="291"/>
                      <a:pt x="258" y="289"/>
                    </a:cubicBezTo>
                    <a:cubicBezTo>
                      <a:pt x="240" y="263"/>
                      <a:pt x="220" y="238"/>
                      <a:pt x="199" y="212"/>
                    </a:cubicBezTo>
                    <a:cubicBezTo>
                      <a:pt x="196" y="208"/>
                      <a:pt x="192" y="203"/>
                      <a:pt x="188" y="198"/>
                    </a:cubicBezTo>
                    <a:cubicBezTo>
                      <a:pt x="136" y="134"/>
                      <a:pt x="77" y="68"/>
                      <a:pt x="11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9" y="133"/>
                      <a:pt x="214" y="248"/>
                      <a:pt x="291" y="361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296" y="369"/>
                      <a:pt x="301" y="376"/>
                      <a:pt x="306" y="383"/>
                    </a:cubicBezTo>
                    <a:cubicBezTo>
                      <a:pt x="249" y="491"/>
                      <a:pt x="208" y="608"/>
                      <a:pt x="186" y="729"/>
                    </a:cubicBezTo>
                    <a:cubicBezTo>
                      <a:pt x="185" y="732"/>
                      <a:pt x="184" y="736"/>
                      <a:pt x="184" y="740"/>
                    </a:cubicBezTo>
                    <a:cubicBezTo>
                      <a:pt x="161" y="865"/>
                      <a:pt x="157" y="993"/>
                      <a:pt x="173" y="1120"/>
                    </a:cubicBezTo>
                    <a:cubicBezTo>
                      <a:pt x="183" y="1199"/>
                      <a:pt x="228" y="1337"/>
                      <a:pt x="311" y="1393"/>
                    </a:cubicBezTo>
                    <a:cubicBezTo>
                      <a:pt x="336" y="1409"/>
                      <a:pt x="361" y="1417"/>
                      <a:pt x="388" y="1417"/>
                    </a:cubicBezTo>
                    <a:cubicBezTo>
                      <a:pt x="401" y="1417"/>
                      <a:pt x="414" y="1415"/>
                      <a:pt x="427" y="1412"/>
                    </a:cubicBezTo>
                    <a:cubicBezTo>
                      <a:pt x="536" y="1382"/>
                      <a:pt x="555" y="1228"/>
                      <a:pt x="558" y="1182"/>
                    </a:cubicBezTo>
                    <a:cubicBezTo>
                      <a:pt x="573" y="973"/>
                      <a:pt x="522" y="748"/>
                      <a:pt x="410" y="531"/>
                    </a:cubicBezTo>
                    <a:close/>
                    <a:moveTo>
                      <a:pt x="543" y="1181"/>
                    </a:moveTo>
                    <a:cubicBezTo>
                      <a:pt x="540" y="1225"/>
                      <a:pt x="522" y="1370"/>
                      <a:pt x="423" y="1397"/>
                    </a:cubicBezTo>
                    <a:cubicBezTo>
                      <a:pt x="414" y="1400"/>
                      <a:pt x="406" y="1401"/>
                      <a:pt x="397" y="1402"/>
                    </a:cubicBezTo>
                    <a:cubicBezTo>
                      <a:pt x="397" y="1402"/>
                      <a:pt x="396" y="1402"/>
                      <a:pt x="396" y="1402"/>
                    </a:cubicBezTo>
                    <a:cubicBezTo>
                      <a:pt x="369" y="1404"/>
                      <a:pt x="344" y="1396"/>
                      <a:pt x="320" y="1380"/>
                    </a:cubicBezTo>
                    <a:cubicBezTo>
                      <a:pt x="241" y="1328"/>
                      <a:pt x="198" y="1194"/>
                      <a:pt x="188" y="1118"/>
                    </a:cubicBezTo>
                    <a:cubicBezTo>
                      <a:pt x="172" y="990"/>
                      <a:pt x="176" y="860"/>
                      <a:pt x="200" y="734"/>
                    </a:cubicBezTo>
                    <a:cubicBezTo>
                      <a:pt x="202" y="720"/>
                      <a:pt x="205" y="705"/>
                      <a:pt x="209" y="691"/>
                    </a:cubicBezTo>
                    <a:cubicBezTo>
                      <a:pt x="231" y="593"/>
                      <a:pt x="264" y="497"/>
                      <a:pt x="309" y="408"/>
                    </a:cubicBezTo>
                    <a:cubicBezTo>
                      <a:pt x="311" y="404"/>
                      <a:pt x="313" y="401"/>
                      <a:pt x="315" y="397"/>
                    </a:cubicBezTo>
                    <a:cubicBezTo>
                      <a:pt x="318" y="402"/>
                      <a:pt x="321" y="406"/>
                      <a:pt x="324" y="411"/>
                    </a:cubicBezTo>
                    <a:cubicBezTo>
                      <a:pt x="351" y="453"/>
                      <a:pt x="375" y="496"/>
                      <a:pt x="397" y="538"/>
                    </a:cubicBezTo>
                    <a:cubicBezTo>
                      <a:pt x="418" y="580"/>
                      <a:pt x="438" y="622"/>
                      <a:pt x="455" y="664"/>
                    </a:cubicBezTo>
                    <a:cubicBezTo>
                      <a:pt x="461" y="680"/>
                      <a:pt x="467" y="696"/>
                      <a:pt x="473" y="712"/>
                    </a:cubicBezTo>
                    <a:cubicBezTo>
                      <a:pt x="530" y="870"/>
                      <a:pt x="554" y="1030"/>
                      <a:pt x="543" y="1181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30"/>
              <p:cNvSpPr/>
              <p:nvPr userDrawn="1"/>
            </p:nvSpPr>
            <p:spPr bwMode="auto">
              <a:xfrm>
                <a:off x="2172" y="426"/>
                <a:ext cx="1849" cy="981"/>
              </a:xfrm>
              <a:custGeom>
                <a:avLst/>
                <a:gdLst>
                  <a:gd name="T0" fmla="*/ 757 w 807"/>
                  <a:gd name="T1" fmla="*/ 373 h 429"/>
                  <a:gd name="T2" fmla="*/ 602 w 807"/>
                  <a:gd name="T3" fmla="*/ 429 h 429"/>
                  <a:gd name="T4" fmla="*/ 580 w 807"/>
                  <a:gd name="T5" fmla="*/ 428 h 429"/>
                  <a:gd name="T6" fmla="*/ 401 w 807"/>
                  <a:gd name="T7" fmla="*/ 374 h 429"/>
                  <a:gd name="T8" fmla="*/ 395 w 807"/>
                  <a:gd name="T9" fmla="*/ 371 h 429"/>
                  <a:gd name="T10" fmla="*/ 166 w 807"/>
                  <a:gd name="T11" fmla="*/ 238 h 429"/>
                  <a:gd name="T12" fmla="*/ 141 w 807"/>
                  <a:gd name="T13" fmla="*/ 214 h 429"/>
                  <a:gd name="T14" fmla="*/ 130 w 807"/>
                  <a:gd name="T15" fmla="*/ 202 h 429"/>
                  <a:gd name="T16" fmla="*/ 107 w 807"/>
                  <a:gd name="T17" fmla="*/ 174 h 429"/>
                  <a:gd name="T18" fmla="*/ 107 w 807"/>
                  <a:gd name="T19" fmla="*/ 174 h 429"/>
                  <a:gd name="T20" fmla="*/ 119 w 807"/>
                  <a:gd name="T21" fmla="*/ 165 h 429"/>
                  <a:gd name="T22" fmla="*/ 120 w 807"/>
                  <a:gd name="T23" fmla="*/ 166 h 429"/>
                  <a:gd name="T24" fmla="*/ 282 w 807"/>
                  <a:gd name="T25" fmla="*/ 300 h 429"/>
                  <a:gd name="T26" fmla="*/ 307 w 807"/>
                  <a:gd name="T27" fmla="*/ 313 h 429"/>
                  <a:gd name="T28" fmla="*/ 401 w 807"/>
                  <a:gd name="T29" fmla="*/ 358 h 429"/>
                  <a:gd name="T30" fmla="*/ 407 w 807"/>
                  <a:gd name="T31" fmla="*/ 360 h 429"/>
                  <a:gd name="T32" fmla="*/ 581 w 807"/>
                  <a:gd name="T33" fmla="*/ 413 h 429"/>
                  <a:gd name="T34" fmla="*/ 747 w 807"/>
                  <a:gd name="T35" fmla="*/ 362 h 429"/>
                  <a:gd name="T36" fmla="*/ 771 w 807"/>
                  <a:gd name="T37" fmla="*/ 331 h 429"/>
                  <a:gd name="T38" fmla="*/ 778 w 807"/>
                  <a:gd name="T39" fmla="*/ 318 h 429"/>
                  <a:gd name="T40" fmla="*/ 784 w 807"/>
                  <a:gd name="T41" fmla="*/ 268 h 429"/>
                  <a:gd name="T42" fmla="*/ 743 w 807"/>
                  <a:gd name="T43" fmla="*/ 202 h 429"/>
                  <a:gd name="T44" fmla="*/ 393 w 807"/>
                  <a:gd name="T45" fmla="*/ 35 h 429"/>
                  <a:gd name="T46" fmla="*/ 292 w 807"/>
                  <a:gd name="T47" fmla="*/ 23 h 429"/>
                  <a:gd name="T48" fmla="*/ 271 w 807"/>
                  <a:gd name="T49" fmla="*/ 22 h 429"/>
                  <a:gd name="T50" fmla="*/ 15 w 807"/>
                  <a:gd name="T51" fmla="*/ 25 h 429"/>
                  <a:gd name="T52" fmla="*/ 1 w 807"/>
                  <a:gd name="T53" fmla="*/ 26 h 429"/>
                  <a:gd name="T54" fmla="*/ 0 w 807"/>
                  <a:gd name="T55" fmla="*/ 12 h 429"/>
                  <a:gd name="T56" fmla="*/ 4 w 807"/>
                  <a:gd name="T57" fmla="*/ 11 h 429"/>
                  <a:gd name="T58" fmla="*/ 287 w 807"/>
                  <a:gd name="T59" fmla="*/ 8 h 429"/>
                  <a:gd name="T60" fmla="*/ 303 w 807"/>
                  <a:gd name="T61" fmla="*/ 9 h 429"/>
                  <a:gd name="T62" fmla="*/ 396 w 807"/>
                  <a:gd name="T63" fmla="*/ 21 h 429"/>
                  <a:gd name="T64" fmla="*/ 753 w 807"/>
                  <a:gd name="T65" fmla="*/ 192 h 429"/>
                  <a:gd name="T66" fmla="*/ 799 w 807"/>
                  <a:gd name="T67" fmla="*/ 266 h 429"/>
                  <a:gd name="T68" fmla="*/ 757 w 807"/>
                  <a:gd name="T69" fmla="*/ 37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7" h="429">
                    <a:moveTo>
                      <a:pt x="757" y="373"/>
                    </a:moveTo>
                    <a:cubicBezTo>
                      <a:pt x="719" y="409"/>
                      <a:pt x="663" y="429"/>
                      <a:pt x="602" y="429"/>
                    </a:cubicBezTo>
                    <a:cubicBezTo>
                      <a:pt x="595" y="429"/>
                      <a:pt x="587" y="429"/>
                      <a:pt x="580" y="428"/>
                    </a:cubicBezTo>
                    <a:cubicBezTo>
                      <a:pt x="516" y="423"/>
                      <a:pt x="456" y="399"/>
                      <a:pt x="401" y="374"/>
                    </a:cubicBezTo>
                    <a:cubicBezTo>
                      <a:pt x="395" y="371"/>
                      <a:pt x="395" y="371"/>
                      <a:pt x="395" y="371"/>
                    </a:cubicBezTo>
                    <a:cubicBezTo>
                      <a:pt x="312" y="334"/>
                      <a:pt x="233" y="297"/>
                      <a:pt x="166" y="238"/>
                    </a:cubicBezTo>
                    <a:cubicBezTo>
                      <a:pt x="157" y="231"/>
                      <a:pt x="149" y="222"/>
                      <a:pt x="141" y="214"/>
                    </a:cubicBezTo>
                    <a:cubicBezTo>
                      <a:pt x="137" y="210"/>
                      <a:pt x="133" y="206"/>
                      <a:pt x="130" y="202"/>
                    </a:cubicBezTo>
                    <a:cubicBezTo>
                      <a:pt x="122" y="193"/>
                      <a:pt x="115" y="184"/>
                      <a:pt x="107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19" y="165"/>
                      <a:pt x="119" y="165"/>
                      <a:pt x="119" y="165"/>
                    </a:cubicBezTo>
                    <a:cubicBezTo>
                      <a:pt x="119" y="165"/>
                      <a:pt x="119" y="166"/>
                      <a:pt x="120" y="166"/>
                    </a:cubicBezTo>
                    <a:cubicBezTo>
                      <a:pt x="165" y="226"/>
                      <a:pt x="221" y="267"/>
                      <a:pt x="282" y="300"/>
                    </a:cubicBezTo>
                    <a:cubicBezTo>
                      <a:pt x="291" y="305"/>
                      <a:pt x="299" y="309"/>
                      <a:pt x="307" y="313"/>
                    </a:cubicBezTo>
                    <a:cubicBezTo>
                      <a:pt x="338" y="329"/>
                      <a:pt x="369" y="343"/>
                      <a:pt x="401" y="358"/>
                    </a:cubicBezTo>
                    <a:cubicBezTo>
                      <a:pt x="407" y="360"/>
                      <a:pt x="407" y="360"/>
                      <a:pt x="407" y="360"/>
                    </a:cubicBezTo>
                    <a:cubicBezTo>
                      <a:pt x="461" y="385"/>
                      <a:pt x="520" y="408"/>
                      <a:pt x="581" y="413"/>
                    </a:cubicBezTo>
                    <a:cubicBezTo>
                      <a:pt x="647" y="419"/>
                      <a:pt x="707" y="400"/>
                      <a:pt x="747" y="362"/>
                    </a:cubicBezTo>
                    <a:cubicBezTo>
                      <a:pt x="756" y="354"/>
                      <a:pt x="764" y="343"/>
                      <a:pt x="771" y="331"/>
                    </a:cubicBezTo>
                    <a:cubicBezTo>
                      <a:pt x="774" y="327"/>
                      <a:pt x="776" y="322"/>
                      <a:pt x="778" y="318"/>
                    </a:cubicBezTo>
                    <a:cubicBezTo>
                      <a:pt x="784" y="302"/>
                      <a:pt x="787" y="285"/>
                      <a:pt x="784" y="268"/>
                    </a:cubicBezTo>
                    <a:cubicBezTo>
                      <a:pt x="779" y="242"/>
                      <a:pt x="760" y="220"/>
                      <a:pt x="743" y="202"/>
                    </a:cubicBezTo>
                    <a:cubicBezTo>
                      <a:pt x="635" y="95"/>
                      <a:pt x="493" y="52"/>
                      <a:pt x="393" y="35"/>
                    </a:cubicBezTo>
                    <a:cubicBezTo>
                      <a:pt x="359" y="30"/>
                      <a:pt x="326" y="26"/>
                      <a:pt x="292" y="23"/>
                    </a:cubicBezTo>
                    <a:cubicBezTo>
                      <a:pt x="285" y="22"/>
                      <a:pt x="278" y="22"/>
                      <a:pt x="271" y="22"/>
                    </a:cubicBezTo>
                    <a:cubicBezTo>
                      <a:pt x="181" y="16"/>
                      <a:pt x="94" y="20"/>
                      <a:pt x="15" y="25"/>
                    </a:cubicBezTo>
                    <a:cubicBezTo>
                      <a:pt x="11" y="26"/>
                      <a:pt x="6" y="26"/>
                      <a:pt x="1" y="2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3" y="11"/>
                      <a:pt x="4" y="11"/>
                    </a:cubicBezTo>
                    <a:cubicBezTo>
                      <a:pt x="90" y="5"/>
                      <a:pt x="187" y="0"/>
                      <a:pt x="287" y="8"/>
                    </a:cubicBezTo>
                    <a:cubicBezTo>
                      <a:pt x="293" y="8"/>
                      <a:pt x="298" y="9"/>
                      <a:pt x="303" y="9"/>
                    </a:cubicBezTo>
                    <a:cubicBezTo>
                      <a:pt x="334" y="12"/>
                      <a:pt x="365" y="16"/>
                      <a:pt x="396" y="21"/>
                    </a:cubicBezTo>
                    <a:cubicBezTo>
                      <a:pt x="542" y="45"/>
                      <a:pt x="666" y="105"/>
                      <a:pt x="753" y="192"/>
                    </a:cubicBezTo>
                    <a:cubicBezTo>
                      <a:pt x="771" y="210"/>
                      <a:pt x="793" y="235"/>
                      <a:pt x="799" y="266"/>
                    </a:cubicBezTo>
                    <a:cubicBezTo>
                      <a:pt x="807" y="308"/>
                      <a:pt x="782" y="349"/>
                      <a:pt x="757" y="37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31"/>
              <p:cNvSpPr/>
              <p:nvPr userDrawn="1"/>
            </p:nvSpPr>
            <p:spPr bwMode="auto">
              <a:xfrm>
                <a:off x="2339" y="636"/>
                <a:ext cx="1638" cy="558"/>
              </a:xfrm>
              <a:custGeom>
                <a:avLst/>
                <a:gdLst>
                  <a:gd name="T0" fmla="*/ 708 w 715"/>
                  <a:gd name="T1" fmla="*/ 244 h 244"/>
                  <a:gd name="T2" fmla="*/ 0 w 715"/>
                  <a:gd name="T3" fmla="*/ 15 h 244"/>
                  <a:gd name="T4" fmla="*/ 2 w 715"/>
                  <a:gd name="T5" fmla="*/ 0 h 244"/>
                  <a:gd name="T6" fmla="*/ 715 w 715"/>
                  <a:gd name="T7" fmla="*/ 231 h 244"/>
                  <a:gd name="T8" fmla="*/ 708 w 71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5" h="244">
                    <a:moveTo>
                      <a:pt x="708" y="244"/>
                    </a:moveTo>
                    <a:cubicBezTo>
                      <a:pt x="486" y="125"/>
                      <a:pt x="248" y="48"/>
                      <a:pt x="0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52" y="33"/>
                      <a:pt x="491" y="111"/>
                      <a:pt x="715" y="231"/>
                    </a:cubicBezTo>
                    <a:lnTo>
                      <a:pt x="708" y="244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2"/>
              <p:cNvSpPr/>
              <p:nvPr userDrawn="1"/>
            </p:nvSpPr>
            <p:spPr bwMode="auto">
              <a:xfrm>
                <a:off x="2404" y="888"/>
                <a:ext cx="286" cy="2318"/>
              </a:xfrm>
              <a:custGeom>
                <a:avLst/>
                <a:gdLst>
                  <a:gd name="T0" fmla="*/ 111 w 125"/>
                  <a:gd name="T1" fmla="*/ 1013 h 1013"/>
                  <a:gd name="T2" fmla="*/ 26 w 125"/>
                  <a:gd name="T3" fmla="*/ 0 h 1013"/>
                  <a:gd name="T4" fmla="*/ 40 w 125"/>
                  <a:gd name="T5" fmla="*/ 1 h 1013"/>
                  <a:gd name="T6" fmla="*/ 125 w 125"/>
                  <a:gd name="T7" fmla="*/ 1010 h 1013"/>
                  <a:gd name="T8" fmla="*/ 111 w 125"/>
                  <a:gd name="T9" fmla="*/ 1013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013">
                    <a:moveTo>
                      <a:pt x="111" y="1013"/>
                    </a:moveTo>
                    <a:cubicBezTo>
                      <a:pt x="28" y="682"/>
                      <a:pt x="0" y="341"/>
                      <a:pt x="26" y="0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14" y="340"/>
                      <a:pt x="43" y="680"/>
                      <a:pt x="125" y="1010"/>
                    </a:cubicBezTo>
                    <a:lnTo>
                      <a:pt x="111" y="101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33"/>
              <p:cNvSpPr/>
              <p:nvPr userDrawn="1"/>
            </p:nvSpPr>
            <p:spPr bwMode="auto">
              <a:xfrm>
                <a:off x="2610" y="444"/>
                <a:ext cx="268" cy="718"/>
              </a:xfrm>
              <a:custGeom>
                <a:avLst/>
                <a:gdLst>
                  <a:gd name="T0" fmla="*/ 117 w 117"/>
                  <a:gd name="T1" fmla="*/ 307 h 314"/>
                  <a:gd name="T2" fmla="*/ 104 w 117"/>
                  <a:gd name="T3" fmla="*/ 314 h 314"/>
                  <a:gd name="T4" fmla="*/ 91 w 117"/>
                  <a:gd name="T5" fmla="*/ 292 h 314"/>
                  <a:gd name="T6" fmla="*/ 4 w 117"/>
                  <a:gd name="T7" fmla="*/ 119 h 314"/>
                  <a:gd name="T8" fmla="*/ 2 w 117"/>
                  <a:gd name="T9" fmla="*/ 114 h 314"/>
                  <a:gd name="T10" fmla="*/ 0 w 117"/>
                  <a:gd name="T11" fmla="*/ 110 h 314"/>
                  <a:gd name="T12" fmla="*/ 2 w 117"/>
                  <a:gd name="T13" fmla="*/ 107 h 314"/>
                  <a:gd name="T14" fmla="*/ 4 w 117"/>
                  <a:gd name="T15" fmla="*/ 104 h 314"/>
                  <a:gd name="T16" fmla="*/ 80 w 117"/>
                  <a:gd name="T17" fmla="*/ 14 h 314"/>
                  <a:gd name="T18" fmla="*/ 96 w 117"/>
                  <a:gd name="T19" fmla="*/ 0 h 314"/>
                  <a:gd name="T20" fmla="*/ 112 w 117"/>
                  <a:gd name="T21" fmla="*/ 1 h 314"/>
                  <a:gd name="T22" fmla="*/ 115 w 117"/>
                  <a:gd name="T23" fmla="*/ 5 h 314"/>
                  <a:gd name="T24" fmla="*/ 101 w 117"/>
                  <a:gd name="T25" fmla="*/ 15 h 314"/>
                  <a:gd name="T26" fmla="*/ 20 w 117"/>
                  <a:gd name="T27" fmla="*/ 107 h 314"/>
                  <a:gd name="T28" fmla="*/ 17 w 117"/>
                  <a:gd name="T29" fmla="*/ 111 h 314"/>
                  <a:gd name="T30" fmla="*/ 22 w 117"/>
                  <a:gd name="T31" fmla="*/ 122 h 314"/>
                  <a:gd name="T32" fmla="*/ 116 w 117"/>
                  <a:gd name="T33" fmla="*/ 305 h 314"/>
                  <a:gd name="T34" fmla="*/ 117 w 117"/>
                  <a:gd name="T35" fmla="*/ 307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7" h="314">
                    <a:moveTo>
                      <a:pt x="117" y="307"/>
                    </a:moveTo>
                    <a:cubicBezTo>
                      <a:pt x="104" y="314"/>
                      <a:pt x="104" y="314"/>
                      <a:pt x="104" y="314"/>
                    </a:cubicBezTo>
                    <a:cubicBezTo>
                      <a:pt x="100" y="307"/>
                      <a:pt x="96" y="300"/>
                      <a:pt x="91" y="292"/>
                    </a:cubicBezTo>
                    <a:cubicBezTo>
                      <a:pt x="59" y="236"/>
                      <a:pt x="30" y="178"/>
                      <a:pt x="4" y="119"/>
                    </a:cubicBezTo>
                    <a:cubicBezTo>
                      <a:pt x="3" y="117"/>
                      <a:pt x="3" y="116"/>
                      <a:pt x="2" y="114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6"/>
                      <a:pt x="4" y="105"/>
                      <a:pt x="4" y="104"/>
                    </a:cubicBezTo>
                    <a:cubicBezTo>
                      <a:pt x="24" y="70"/>
                      <a:pt x="50" y="39"/>
                      <a:pt x="80" y="14"/>
                    </a:cubicBezTo>
                    <a:cubicBezTo>
                      <a:pt x="85" y="9"/>
                      <a:pt x="91" y="4"/>
                      <a:pt x="96" y="0"/>
                    </a:cubicBezTo>
                    <a:cubicBezTo>
                      <a:pt x="102" y="0"/>
                      <a:pt x="107" y="1"/>
                      <a:pt x="112" y="1"/>
                    </a:cubicBezTo>
                    <a:cubicBezTo>
                      <a:pt x="115" y="5"/>
                      <a:pt x="115" y="5"/>
                      <a:pt x="115" y="5"/>
                    </a:cubicBezTo>
                    <a:cubicBezTo>
                      <a:pt x="110" y="8"/>
                      <a:pt x="106" y="11"/>
                      <a:pt x="101" y="15"/>
                    </a:cubicBezTo>
                    <a:cubicBezTo>
                      <a:pt x="69" y="41"/>
                      <a:pt x="41" y="72"/>
                      <a:pt x="20" y="107"/>
                    </a:cubicBezTo>
                    <a:cubicBezTo>
                      <a:pt x="19" y="108"/>
                      <a:pt x="18" y="110"/>
                      <a:pt x="17" y="111"/>
                    </a:cubicBezTo>
                    <a:cubicBezTo>
                      <a:pt x="19" y="115"/>
                      <a:pt x="20" y="119"/>
                      <a:pt x="22" y="122"/>
                    </a:cubicBezTo>
                    <a:cubicBezTo>
                      <a:pt x="50" y="185"/>
                      <a:pt x="81" y="247"/>
                      <a:pt x="116" y="305"/>
                    </a:cubicBezTo>
                    <a:cubicBezTo>
                      <a:pt x="117" y="306"/>
                      <a:pt x="117" y="306"/>
                      <a:pt x="117" y="307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34"/>
              <p:cNvSpPr/>
              <p:nvPr userDrawn="1"/>
            </p:nvSpPr>
            <p:spPr bwMode="auto">
              <a:xfrm>
                <a:off x="2163" y="1261"/>
                <a:ext cx="696" cy="441"/>
              </a:xfrm>
              <a:custGeom>
                <a:avLst/>
                <a:gdLst>
                  <a:gd name="T0" fmla="*/ 13 w 304"/>
                  <a:gd name="T1" fmla="*/ 193 h 193"/>
                  <a:gd name="T2" fmla="*/ 0 w 304"/>
                  <a:gd name="T3" fmla="*/ 186 h 193"/>
                  <a:gd name="T4" fmla="*/ 126 w 304"/>
                  <a:gd name="T5" fmla="*/ 4 h 193"/>
                  <a:gd name="T6" fmla="*/ 130 w 304"/>
                  <a:gd name="T7" fmla="*/ 0 h 193"/>
                  <a:gd name="T8" fmla="*/ 135 w 304"/>
                  <a:gd name="T9" fmla="*/ 2 h 193"/>
                  <a:gd name="T10" fmla="*/ 304 w 304"/>
                  <a:gd name="T11" fmla="*/ 152 h 193"/>
                  <a:gd name="T12" fmla="*/ 292 w 304"/>
                  <a:gd name="T13" fmla="*/ 161 h 193"/>
                  <a:gd name="T14" fmla="*/ 134 w 304"/>
                  <a:gd name="T15" fmla="*/ 18 h 193"/>
                  <a:gd name="T16" fmla="*/ 13 w 304"/>
                  <a:gd name="T17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193">
                    <a:moveTo>
                      <a:pt x="13" y="193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37" y="122"/>
                      <a:pt x="79" y="61"/>
                      <a:pt x="126" y="4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99" y="30"/>
                      <a:pt x="259" y="84"/>
                      <a:pt x="304" y="152"/>
                    </a:cubicBezTo>
                    <a:cubicBezTo>
                      <a:pt x="292" y="161"/>
                      <a:pt x="292" y="161"/>
                      <a:pt x="292" y="161"/>
                    </a:cubicBezTo>
                    <a:cubicBezTo>
                      <a:pt x="249" y="96"/>
                      <a:pt x="193" y="46"/>
                      <a:pt x="134" y="18"/>
                    </a:cubicBezTo>
                    <a:cubicBezTo>
                      <a:pt x="89" y="72"/>
                      <a:pt x="48" y="131"/>
                      <a:pt x="13" y="19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-1" y="1381042"/>
            <a:ext cx="4099035" cy="210839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/>
          <p:cNvSpPr/>
          <p:nvPr userDrawn="1"/>
        </p:nvSpPr>
        <p:spPr bwMode="auto">
          <a:xfrm>
            <a:off x="7591212" y="1"/>
            <a:ext cx="1552787" cy="1663700"/>
          </a:xfrm>
          <a:custGeom>
            <a:avLst/>
            <a:gdLst>
              <a:gd name="connsiteX0" fmla="*/ 0 w 2384648"/>
              <a:gd name="connsiteY0" fmla="*/ 0 h 2554979"/>
              <a:gd name="connsiteX1" fmla="*/ 2384648 w 2384648"/>
              <a:gd name="connsiteY1" fmla="*/ 0 h 2554979"/>
              <a:gd name="connsiteX2" fmla="*/ 2384648 w 2384648"/>
              <a:gd name="connsiteY2" fmla="*/ 2454732 h 2554979"/>
              <a:gd name="connsiteX3" fmla="*/ 2358787 w 2384648"/>
              <a:gd name="connsiteY3" fmla="*/ 2474314 h 2554979"/>
              <a:gd name="connsiteX4" fmla="*/ 2001889 w 2384648"/>
              <a:gd name="connsiteY4" fmla="*/ 2550698 h 2554979"/>
              <a:gd name="connsiteX5" fmla="*/ 1596211 w 2384648"/>
              <a:gd name="connsiteY5" fmla="*/ 2285426 h 2554979"/>
              <a:gd name="connsiteX6" fmla="*/ 1172284 w 2384648"/>
              <a:gd name="connsiteY6" fmla="*/ 1491013 h 2554979"/>
              <a:gd name="connsiteX7" fmla="*/ 881712 w 2384648"/>
              <a:gd name="connsiteY7" fmla="*/ 1338026 h 2554979"/>
              <a:gd name="connsiteX8" fmla="*/ 561661 w 2384648"/>
              <a:gd name="connsiteY8" fmla="*/ 869238 h 2554979"/>
              <a:gd name="connsiteX9" fmla="*/ 339872 w 2384648"/>
              <a:gd name="connsiteY9" fmla="*/ 271323 h 2554979"/>
              <a:gd name="connsiteX10" fmla="*/ 109660 w 2384648"/>
              <a:gd name="connsiteY10" fmla="*/ 112721 h 2554979"/>
              <a:gd name="connsiteX11" fmla="*/ 15098 w 2384648"/>
              <a:gd name="connsiteY11" fmla="*/ 21896 h 255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4648" h="2554979">
                <a:moveTo>
                  <a:pt x="0" y="0"/>
                </a:moveTo>
                <a:lnTo>
                  <a:pt x="2384648" y="0"/>
                </a:lnTo>
                <a:lnTo>
                  <a:pt x="2384648" y="2454732"/>
                </a:lnTo>
                <a:lnTo>
                  <a:pt x="2358787" y="2474314"/>
                </a:lnTo>
                <a:cubicBezTo>
                  <a:pt x="2251665" y="2538066"/>
                  <a:pt x="2124014" y="2566488"/>
                  <a:pt x="2001889" y="2550698"/>
                </a:cubicBezTo>
                <a:cubicBezTo>
                  <a:pt x="1837652" y="2529644"/>
                  <a:pt x="1686049" y="2429992"/>
                  <a:pt x="1596211" y="2285426"/>
                </a:cubicBezTo>
                <a:cubicBezTo>
                  <a:pt x="1420744" y="2004715"/>
                  <a:pt x="1455838" y="1698739"/>
                  <a:pt x="1172284" y="1491013"/>
                </a:cubicBezTo>
                <a:cubicBezTo>
                  <a:pt x="1083849" y="1426450"/>
                  <a:pt x="975762" y="1394168"/>
                  <a:pt x="881712" y="1338026"/>
                </a:cubicBezTo>
                <a:cubicBezTo>
                  <a:pt x="718879" y="1242584"/>
                  <a:pt x="589736" y="1062929"/>
                  <a:pt x="561661" y="869238"/>
                </a:cubicBezTo>
                <a:cubicBezTo>
                  <a:pt x="525164" y="633441"/>
                  <a:pt x="543412" y="439750"/>
                  <a:pt x="339872" y="271323"/>
                </a:cubicBezTo>
                <a:cubicBezTo>
                  <a:pt x="268281" y="210970"/>
                  <a:pt x="184057" y="170267"/>
                  <a:pt x="109660" y="112721"/>
                </a:cubicBezTo>
                <a:cubicBezTo>
                  <a:pt x="74918" y="85878"/>
                  <a:pt x="43356" y="55351"/>
                  <a:pt x="15098" y="21896"/>
                </a:cubicBezTo>
                <a:close/>
              </a:path>
            </a:pathLst>
          </a:custGeom>
          <a:solidFill>
            <a:srgbClr val="ECDF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 userDrawn="1"/>
        </p:nvSpPr>
        <p:spPr bwMode="auto">
          <a:xfrm>
            <a:off x="0" y="3924832"/>
            <a:ext cx="1498600" cy="1218668"/>
          </a:xfrm>
          <a:custGeom>
            <a:avLst/>
            <a:gdLst>
              <a:gd name="connsiteX0" fmla="*/ 1482737 w 2432834"/>
              <a:gd name="connsiteY0" fmla="*/ 124 h 1978391"/>
              <a:gd name="connsiteX1" fmla="*/ 1573412 w 2432834"/>
              <a:gd name="connsiteY1" fmla="*/ 10660 h 1978391"/>
              <a:gd name="connsiteX2" fmla="*/ 1944731 w 2432834"/>
              <a:gd name="connsiteY2" fmla="*/ 259253 h 1978391"/>
              <a:gd name="connsiteX3" fmla="*/ 2343220 w 2432834"/>
              <a:gd name="connsiteY3" fmla="*/ 770530 h 1978391"/>
              <a:gd name="connsiteX4" fmla="*/ 2428754 w 2432834"/>
              <a:gd name="connsiteY4" fmla="*/ 1177136 h 1978391"/>
              <a:gd name="connsiteX5" fmla="*/ 1850141 w 2432834"/>
              <a:gd name="connsiteY5" fmla="*/ 1896748 h 1978391"/>
              <a:gd name="connsiteX6" fmla="*/ 1735432 w 2432834"/>
              <a:gd name="connsiteY6" fmla="*/ 1978391 h 1978391"/>
              <a:gd name="connsiteX7" fmla="*/ 0 w 2432834"/>
              <a:gd name="connsiteY7" fmla="*/ 1978391 h 1978391"/>
              <a:gd name="connsiteX8" fmla="*/ 0 w 2432834"/>
              <a:gd name="connsiteY8" fmla="*/ 1077296 h 1978391"/>
              <a:gd name="connsiteX9" fmla="*/ 118136 w 2432834"/>
              <a:gd name="connsiteY9" fmla="*/ 1049820 h 1978391"/>
              <a:gd name="connsiteX10" fmla="*/ 242098 w 2432834"/>
              <a:gd name="connsiteY10" fmla="*/ 992956 h 1978391"/>
              <a:gd name="connsiteX11" fmla="*/ 578197 w 2432834"/>
              <a:gd name="connsiteY11" fmla="*/ 551124 h 1978391"/>
              <a:gd name="connsiteX12" fmla="*/ 1213163 w 2432834"/>
              <a:gd name="connsiteY12" fmla="*/ 51924 h 1978391"/>
              <a:gd name="connsiteX13" fmla="*/ 1482737 w 2432834"/>
              <a:gd name="connsiteY13" fmla="*/ 124 h 197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2834" h="1978391">
                <a:moveTo>
                  <a:pt x="1482737" y="124"/>
                </a:moveTo>
                <a:cubicBezTo>
                  <a:pt x="1513161" y="784"/>
                  <a:pt x="1543475" y="4118"/>
                  <a:pt x="1573412" y="10660"/>
                </a:cubicBezTo>
                <a:cubicBezTo>
                  <a:pt x="1721336" y="42866"/>
                  <a:pt x="1842090" y="148544"/>
                  <a:pt x="1944731" y="259253"/>
                </a:cubicBezTo>
                <a:cubicBezTo>
                  <a:pt x="2090643" y="418272"/>
                  <a:pt x="2244604" y="577292"/>
                  <a:pt x="2343220" y="770530"/>
                </a:cubicBezTo>
                <a:cubicBezTo>
                  <a:pt x="2407622" y="896336"/>
                  <a:pt x="2445861" y="1037240"/>
                  <a:pt x="2428754" y="1177136"/>
                </a:cubicBezTo>
                <a:cubicBezTo>
                  <a:pt x="2389509" y="1504233"/>
                  <a:pt x="2091649" y="1713574"/>
                  <a:pt x="1850141" y="1896748"/>
                </a:cubicBezTo>
                <a:lnTo>
                  <a:pt x="1735432" y="1978391"/>
                </a:lnTo>
                <a:lnTo>
                  <a:pt x="0" y="1978391"/>
                </a:lnTo>
                <a:lnTo>
                  <a:pt x="0" y="1077296"/>
                </a:lnTo>
                <a:lnTo>
                  <a:pt x="118136" y="1049820"/>
                </a:lnTo>
                <a:cubicBezTo>
                  <a:pt x="161469" y="1035982"/>
                  <a:pt x="203104" y="1017865"/>
                  <a:pt x="242098" y="992956"/>
                </a:cubicBezTo>
                <a:cubicBezTo>
                  <a:pt x="400085" y="892311"/>
                  <a:pt x="475556" y="707124"/>
                  <a:pt x="578197" y="551124"/>
                </a:cubicBezTo>
                <a:cubicBezTo>
                  <a:pt x="729140" y="322660"/>
                  <a:pt x="955554" y="144518"/>
                  <a:pt x="1213163" y="51924"/>
                </a:cubicBezTo>
                <a:cubicBezTo>
                  <a:pt x="1299200" y="20221"/>
                  <a:pt x="1391464" y="-1858"/>
                  <a:pt x="1482737" y="124"/>
                </a:cubicBezTo>
                <a:close/>
              </a:path>
            </a:pathLst>
          </a:custGeom>
          <a:solidFill>
            <a:srgbClr val="ECB3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7594600" y="4078919"/>
            <a:ext cx="1549400" cy="1064581"/>
            <a:chOff x="6540500" y="3354655"/>
            <a:chExt cx="2603500" cy="1788845"/>
          </a:xfrm>
        </p:grpSpPr>
        <p:sp>
          <p:nvSpPr>
            <p:cNvPr id="41" name="任意多边形: 形状 40"/>
            <p:cNvSpPr/>
            <p:nvPr userDrawn="1"/>
          </p:nvSpPr>
          <p:spPr bwMode="auto">
            <a:xfrm flipH="1">
              <a:off x="6540500" y="3354655"/>
              <a:ext cx="2603500" cy="1788845"/>
            </a:xfrm>
            <a:custGeom>
              <a:avLst/>
              <a:gdLst>
                <a:gd name="connsiteX0" fmla="*/ 259516 w 2616815"/>
                <a:gd name="connsiteY0" fmla="*/ 229 h 1797993"/>
                <a:gd name="connsiteX1" fmla="*/ 37957 w 2616815"/>
                <a:gd name="connsiteY1" fmla="*/ 4056 h 1797993"/>
                <a:gd name="connsiteX2" fmla="*/ 0 w 2616815"/>
                <a:gd name="connsiteY2" fmla="*/ 6856 h 1797993"/>
                <a:gd name="connsiteX3" fmla="*/ 0 w 2616815"/>
                <a:gd name="connsiteY3" fmla="*/ 1797993 h 1797993"/>
                <a:gd name="connsiteX4" fmla="*/ 2616815 w 2616815"/>
                <a:gd name="connsiteY4" fmla="*/ 1797993 h 1797993"/>
                <a:gd name="connsiteX5" fmla="*/ 2613341 w 2616815"/>
                <a:gd name="connsiteY5" fmla="*/ 1718529 h 1797993"/>
                <a:gd name="connsiteX6" fmla="*/ 2474125 w 2616815"/>
                <a:gd name="connsiteY6" fmla="*/ 1188308 h 1797993"/>
                <a:gd name="connsiteX7" fmla="*/ 1896639 w 2616815"/>
                <a:gd name="connsiteY7" fmla="*/ 388461 h 1797993"/>
                <a:gd name="connsiteX8" fmla="*/ 1563210 w 2616815"/>
                <a:gd name="connsiteY8" fmla="*/ 233652 h 1797993"/>
                <a:gd name="connsiteX9" fmla="*/ 259516 w 2616815"/>
                <a:gd name="connsiteY9" fmla="*/ 229 h 1797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6815" h="1797993">
                  <a:moveTo>
                    <a:pt x="259516" y="229"/>
                  </a:moveTo>
                  <a:cubicBezTo>
                    <a:pt x="185638" y="-564"/>
                    <a:pt x="111747" y="706"/>
                    <a:pt x="37957" y="4056"/>
                  </a:cubicBezTo>
                  <a:lnTo>
                    <a:pt x="0" y="6856"/>
                  </a:lnTo>
                  <a:lnTo>
                    <a:pt x="0" y="1797993"/>
                  </a:lnTo>
                  <a:lnTo>
                    <a:pt x="2616815" y="1797993"/>
                  </a:lnTo>
                  <a:lnTo>
                    <a:pt x="2613341" y="1718529"/>
                  </a:lnTo>
                  <a:cubicBezTo>
                    <a:pt x="2595724" y="1537918"/>
                    <a:pt x="2541155" y="1356018"/>
                    <a:pt x="2474125" y="1188308"/>
                  </a:cubicBezTo>
                  <a:cubicBezTo>
                    <a:pt x="2350378" y="876969"/>
                    <a:pt x="2176789" y="569072"/>
                    <a:pt x="1896639" y="388461"/>
                  </a:cubicBezTo>
                  <a:cubicBezTo>
                    <a:pt x="1793517" y="321377"/>
                    <a:pt x="1678363" y="274934"/>
                    <a:pt x="1563210" y="233652"/>
                  </a:cubicBezTo>
                  <a:cubicBezTo>
                    <a:pt x="1145564" y="84003"/>
                    <a:pt x="702781" y="4986"/>
                    <a:pt x="259516" y="229"/>
                  </a:cubicBezTo>
                  <a:close/>
                </a:path>
              </a:pathLst>
            </a:custGeom>
            <a:solidFill>
              <a:srgbClr val="D78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Freeform 21"/>
            <p:cNvSpPr>
              <a:spLocks noEditPoints="1"/>
            </p:cNvSpPr>
            <p:nvPr userDrawn="1"/>
          </p:nvSpPr>
          <p:spPr bwMode="auto">
            <a:xfrm>
              <a:off x="8216900" y="3538904"/>
              <a:ext cx="927100" cy="1604596"/>
            </a:xfrm>
            <a:custGeom>
              <a:avLst/>
              <a:gdLst>
                <a:gd name="T0" fmla="*/ 363 w 999"/>
                <a:gd name="T1" fmla="*/ 96 h 1731"/>
                <a:gd name="T2" fmla="*/ 348 w 999"/>
                <a:gd name="T3" fmla="*/ 329 h 1731"/>
                <a:gd name="T4" fmla="*/ 411 w 999"/>
                <a:gd name="T5" fmla="*/ 584 h 1731"/>
                <a:gd name="T6" fmla="*/ 425 w 999"/>
                <a:gd name="T7" fmla="*/ 636 h 1731"/>
                <a:gd name="T8" fmla="*/ 551 w 999"/>
                <a:gd name="T9" fmla="*/ 730 h 1731"/>
                <a:gd name="T10" fmla="*/ 542 w 999"/>
                <a:gd name="T11" fmla="*/ 944 h 1731"/>
                <a:gd name="T12" fmla="*/ 733 w 999"/>
                <a:gd name="T13" fmla="*/ 1315 h 1731"/>
                <a:gd name="T14" fmla="*/ 659 w 999"/>
                <a:gd name="T15" fmla="*/ 763 h 1731"/>
                <a:gd name="T16" fmla="*/ 750 w 999"/>
                <a:gd name="T17" fmla="*/ 809 h 1731"/>
                <a:gd name="T18" fmla="*/ 768 w 999"/>
                <a:gd name="T19" fmla="*/ 727 h 1731"/>
                <a:gd name="T20" fmla="*/ 791 w 999"/>
                <a:gd name="T21" fmla="*/ 538 h 1731"/>
                <a:gd name="T22" fmla="*/ 803 w 999"/>
                <a:gd name="T23" fmla="*/ 762 h 1731"/>
                <a:gd name="T24" fmla="*/ 788 w 999"/>
                <a:gd name="T25" fmla="*/ 920 h 1731"/>
                <a:gd name="T26" fmla="*/ 885 w 999"/>
                <a:gd name="T27" fmla="*/ 848 h 1731"/>
                <a:gd name="T28" fmla="*/ 785 w 999"/>
                <a:gd name="T29" fmla="*/ 1016 h 1731"/>
                <a:gd name="T30" fmla="*/ 753 w 999"/>
                <a:gd name="T31" fmla="*/ 1340 h 1731"/>
                <a:gd name="T32" fmla="*/ 918 w 999"/>
                <a:gd name="T33" fmla="*/ 1615 h 1731"/>
                <a:gd name="T34" fmla="*/ 999 w 999"/>
                <a:gd name="T35" fmla="*/ 1726 h 1731"/>
                <a:gd name="T36" fmla="*/ 951 w 999"/>
                <a:gd name="T37" fmla="*/ 1681 h 1731"/>
                <a:gd name="T38" fmla="*/ 711 w 999"/>
                <a:gd name="T39" fmla="*/ 1306 h 1731"/>
                <a:gd name="T40" fmla="*/ 280 w 999"/>
                <a:gd name="T41" fmla="*/ 1115 h 1731"/>
                <a:gd name="T42" fmla="*/ 285 w 999"/>
                <a:gd name="T43" fmla="*/ 1068 h 1731"/>
                <a:gd name="T44" fmla="*/ 327 w 999"/>
                <a:gd name="T45" fmla="*/ 1005 h 1731"/>
                <a:gd name="T46" fmla="*/ 12 w 999"/>
                <a:gd name="T47" fmla="*/ 854 h 1731"/>
                <a:gd name="T48" fmla="*/ 0 w 999"/>
                <a:gd name="T49" fmla="*/ 805 h 1731"/>
                <a:gd name="T50" fmla="*/ 134 w 999"/>
                <a:gd name="T51" fmla="*/ 900 h 1731"/>
                <a:gd name="T52" fmla="*/ 388 w 999"/>
                <a:gd name="T53" fmla="*/ 995 h 1731"/>
                <a:gd name="T54" fmla="*/ 170 w 999"/>
                <a:gd name="T55" fmla="*/ 800 h 1731"/>
                <a:gd name="T56" fmla="*/ 5 w 999"/>
                <a:gd name="T57" fmla="*/ 613 h 1731"/>
                <a:gd name="T58" fmla="*/ 41 w 999"/>
                <a:gd name="T59" fmla="*/ 582 h 1731"/>
                <a:gd name="T60" fmla="*/ 185 w 999"/>
                <a:gd name="T61" fmla="*/ 790 h 1731"/>
                <a:gd name="T62" fmla="*/ 284 w 999"/>
                <a:gd name="T63" fmla="*/ 778 h 1731"/>
                <a:gd name="T64" fmla="*/ 337 w 999"/>
                <a:gd name="T65" fmla="*/ 757 h 1731"/>
                <a:gd name="T66" fmla="*/ 386 w 999"/>
                <a:gd name="T67" fmla="*/ 970 h 1731"/>
                <a:gd name="T68" fmla="*/ 565 w 999"/>
                <a:gd name="T69" fmla="*/ 1025 h 1731"/>
                <a:gd name="T70" fmla="*/ 377 w 999"/>
                <a:gd name="T71" fmla="*/ 533 h 1731"/>
                <a:gd name="T72" fmla="*/ 175 w 999"/>
                <a:gd name="T73" fmla="*/ 399 h 1731"/>
                <a:gd name="T74" fmla="*/ 260 w 999"/>
                <a:gd name="T75" fmla="*/ 393 h 1731"/>
                <a:gd name="T76" fmla="*/ 307 w 999"/>
                <a:gd name="T77" fmla="*/ 275 h 1731"/>
                <a:gd name="T78" fmla="*/ 289 w 999"/>
                <a:gd name="T79" fmla="*/ 6 h 1731"/>
                <a:gd name="T80" fmla="*/ 332 w 999"/>
                <a:gd name="T81" fmla="*/ 270 h 1731"/>
                <a:gd name="T82" fmla="*/ 332 w 999"/>
                <a:gd name="T83" fmla="*/ 270 h 1731"/>
                <a:gd name="T84" fmla="*/ 530 w 999"/>
                <a:gd name="T85" fmla="*/ 382 h 1731"/>
                <a:gd name="T86" fmla="*/ 139 w 999"/>
                <a:gd name="T87" fmla="*/ 758 h 1731"/>
                <a:gd name="T88" fmla="*/ 139 w 999"/>
                <a:gd name="T89" fmla="*/ 758 h 1731"/>
                <a:gd name="T90" fmla="*/ 358 w 999"/>
                <a:gd name="T91" fmla="*/ 505 h 1731"/>
                <a:gd name="T92" fmla="*/ 273 w 999"/>
                <a:gd name="T93" fmla="*/ 1091 h 1731"/>
                <a:gd name="T94" fmla="*/ 273 w 999"/>
                <a:gd name="T95" fmla="*/ 1091 h 1731"/>
                <a:gd name="T96" fmla="*/ 305 w 999"/>
                <a:gd name="T97" fmla="*/ 746 h 1731"/>
                <a:gd name="T98" fmla="*/ 773 w 999"/>
                <a:gd name="T99" fmla="*/ 550 h 1731"/>
                <a:gd name="T100" fmla="*/ 773 w 999"/>
                <a:gd name="T101" fmla="*/ 550 h 1731"/>
                <a:gd name="T102" fmla="*/ 771 w 999"/>
                <a:gd name="T103" fmla="*/ 919 h 1731"/>
                <a:gd name="T104" fmla="*/ 573 w 999"/>
                <a:gd name="T105" fmla="*/ 733 h 1731"/>
                <a:gd name="T106" fmla="*/ 573 w 999"/>
                <a:gd name="T107" fmla="*/ 733 h 1731"/>
                <a:gd name="T108" fmla="*/ 871 w 999"/>
                <a:gd name="T109" fmla="*/ 870 h 1731"/>
                <a:gd name="T110" fmla="*/ 22 w 999"/>
                <a:gd name="T111" fmla="*/ 831 h 1731"/>
                <a:gd name="T112" fmla="*/ 22 w 999"/>
                <a:gd name="T113" fmla="*/ 8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99" h="1731">
                  <a:moveTo>
                    <a:pt x="299" y="0"/>
                  </a:moveTo>
                  <a:cubicBezTo>
                    <a:pt x="337" y="20"/>
                    <a:pt x="354" y="56"/>
                    <a:pt x="363" y="96"/>
                  </a:cubicBezTo>
                  <a:cubicBezTo>
                    <a:pt x="377" y="158"/>
                    <a:pt x="369" y="219"/>
                    <a:pt x="351" y="279"/>
                  </a:cubicBezTo>
                  <a:cubicBezTo>
                    <a:pt x="346" y="295"/>
                    <a:pt x="345" y="313"/>
                    <a:pt x="348" y="329"/>
                  </a:cubicBezTo>
                  <a:cubicBezTo>
                    <a:pt x="356" y="372"/>
                    <a:pt x="366" y="415"/>
                    <a:pt x="376" y="459"/>
                  </a:cubicBezTo>
                  <a:cubicBezTo>
                    <a:pt x="387" y="500"/>
                    <a:pt x="398" y="542"/>
                    <a:pt x="411" y="584"/>
                  </a:cubicBezTo>
                  <a:cubicBezTo>
                    <a:pt x="426" y="494"/>
                    <a:pt x="453" y="411"/>
                    <a:pt x="533" y="356"/>
                  </a:cubicBezTo>
                  <a:cubicBezTo>
                    <a:pt x="588" y="412"/>
                    <a:pt x="529" y="565"/>
                    <a:pt x="425" y="636"/>
                  </a:cubicBezTo>
                  <a:cubicBezTo>
                    <a:pt x="455" y="715"/>
                    <a:pt x="485" y="795"/>
                    <a:pt x="516" y="876"/>
                  </a:cubicBezTo>
                  <a:cubicBezTo>
                    <a:pt x="522" y="825"/>
                    <a:pt x="519" y="773"/>
                    <a:pt x="551" y="730"/>
                  </a:cubicBezTo>
                  <a:cubicBezTo>
                    <a:pt x="559" y="721"/>
                    <a:pt x="571" y="715"/>
                    <a:pt x="585" y="704"/>
                  </a:cubicBezTo>
                  <a:cubicBezTo>
                    <a:pt x="606" y="793"/>
                    <a:pt x="608" y="872"/>
                    <a:pt x="542" y="944"/>
                  </a:cubicBezTo>
                  <a:cubicBezTo>
                    <a:pt x="571" y="1003"/>
                    <a:pt x="601" y="1065"/>
                    <a:pt x="632" y="1127"/>
                  </a:cubicBezTo>
                  <a:cubicBezTo>
                    <a:pt x="664" y="1188"/>
                    <a:pt x="697" y="1248"/>
                    <a:pt x="733" y="1315"/>
                  </a:cubicBezTo>
                  <a:cubicBezTo>
                    <a:pt x="720" y="1181"/>
                    <a:pt x="753" y="1058"/>
                    <a:pt x="769" y="934"/>
                  </a:cubicBezTo>
                  <a:cubicBezTo>
                    <a:pt x="699" y="898"/>
                    <a:pt x="669" y="836"/>
                    <a:pt x="659" y="763"/>
                  </a:cubicBezTo>
                  <a:cubicBezTo>
                    <a:pt x="657" y="742"/>
                    <a:pt x="671" y="731"/>
                    <a:pt x="689" y="745"/>
                  </a:cubicBezTo>
                  <a:cubicBezTo>
                    <a:pt x="712" y="763"/>
                    <a:pt x="732" y="785"/>
                    <a:pt x="750" y="809"/>
                  </a:cubicBezTo>
                  <a:cubicBezTo>
                    <a:pt x="761" y="823"/>
                    <a:pt x="765" y="842"/>
                    <a:pt x="773" y="859"/>
                  </a:cubicBezTo>
                  <a:cubicBezTo>
                    <a:pt x="787" y="825"/>
                    <a:pt x="783" y="758"/>
                    <a:pt x="768" y="727"/>
                  </a:cubicBezTo>
                  <a:cubicBezTo>
                    <a:pt x="742" y="672"/>
                    <a:pt x="738" y="614"/>
                    <a:pt x="751" y="554"/>
                  </a:cubicBezTo>
                  <a:cubicBezTo>
                    <a:pt x="757" y="530"/>
                    <a:pt x="769" y="523"/>
                    <a:pt x="791" y="538"/>
                  </a:cubicBezTo>
                  <a:cubicBezTo>
                    <a:pt x="799" y="551"/>
                    <a:pt x="807" y="564"/>
                    <a:pt x="815" y="578"/>
                  </a:cubicBezTo>
                  <a:cubicBezTo>
                    <a:pt x="830" y="640"/>
                    <a:pt x="823" y="700"/>
                    <a:pt x="803" y="762"/>
                  </a:cubicBezTo>
                  <a:cubicBezTo>
                    <a:pt x="790" y="801"/>
                    <a:pt x="795" y="845"/>
                    <a:pt x="791" y="886"/>
                  </a:cubicBezTo>
                  <a:cubicBezTo>
                    <a:pt x="790" y="899"/>
                    <a:pt x="789" y="911"/>
                    <a:pt x="788" y="920"/>
                  </a:cubicBezTo>
                  <a:cubicBezTo>
                    <a:pt x="815" y="896"/>
                    <a:pt x="845" y="869"/>
                    <a:pt x="874" y="843"/>
                  </a:cubicBezTo>
                  <a:cubicBezTo>
                    <a:pt x="878" y="845"/>
                    <a:pt x="881" y="846"/>
                    <a:pt x="885" y="848"/>
                  </a:cubicBezTo>
                  <a:cubicBezTo>
                    <a:pt x="886" y="862"/>
                    <a:pt x="889" y="877"/>
                    <a:pt x="888" y="891"/>
                  </a:cubicBezTo>
                  <a:cubicBezTo>
                    <a:pt x="884" y="951"/>
                    <a:pt x="842" y="1001"/>
                    <a:pt x="785" y="1016"/>
                  </a:cubicBezTo>
                  <a:cubicBezTo>
                    <a:pt x="779" y="1018"/>
                    <a:pt x="771" y="1024"/>
                    <a:pt x="770" y="1029"/>
                  </a:cubicBezTo>
                  <a:cubicBezTo>
                    <a:pt x="757" y="1132"/>
                    <a:pt x="730" y="1235"/>
                    <a:pt x="753" y="1340"/>
                  </a:cubicBezTo>
                  <a:cubicBezTo>
                    <a:pt x="755" y="1349"/>
                    <a:pt x="759" y="1359"/>
                    <a:pt x="763" y="1367"/>
                  </a:cubicBezTo>
                  <a:cubicBezTo>
                    <a:pt x="815" y="1450"/>
                    <a:pt x="865" y="1533"/>
                    <a:pt x="918" y="1615"/>
                  </a:cubicBezTo>
                  <a:cubicBezTo>
                    <a:pt x="941" y="1649"/>
                    <a:pt x="968" y="1681"/>
                    <a:pt x="993" y="1715"/>
                  </a:cubicBezTo>
                  <a:cubicBezTo>
                    <a:pt x="995" y="1718"/>
                    <a:pt x="997" y="1722"/>
                    <a:pt x="999" y="1726"/>
                  </a:cubicBezTo>
                  <a:cubicBezTo>
                    <a:pt x="997" y="1728"/>
                    <a:pt x="995" y="1729"/>
                    <a:pt x="993" y="1731"/>
                  </a:cubicBezTo>
                  <a:cubicBezTo>
                    <a:pt x="979" y="1714"/>
                    <a:pt x="964" y="1698"/>
                    <a:pt x="951" y="1681"/>
                  </a:cubicBezTo>
                  <a:cubicBezTo>
                    <a:pt x="897" y="1603"/>
                    <a:pt x="842" y="1525"/>
                    <a:pt x="790" y="1446"/>
                  </a:cubicBezTo>
                  <a:cubicBezTo>
                    <a:pt x="761" y="1401"/>
                    <a:pt x="738" y="1352"/>
                    <a:pt x="711" y="1306"/>
                  </a:cubicBezTo>
                  <a:cubicBezTo>
                    <a:pt x="657" y="1216"/>
                    <a:pt x="586" y="1142"/>
                    <a:pt x="499" y="1081"/>
                  </a:cubicBezTo>
                  <a:cubicBezTo>
                    <a:pt x="434" y="1143"/>
                    <a:pt x="360" y="1150"/>
                    <a:pt x="280" y="1115"/>
                  </a:cubicBezTo>
                  <a:cubicBezTo>
                    <a:pt x="270" y="1111"/>
                    <a:pt x="263" y="1100"/>
                    <a:pt x="254" y="1092"/>
                  </a:cubicBezTo>
                  <a:cubicBezTo>
                    <a:pt x="265" y="1084"/>
                    <a:pt x="274" y="1072"/>
                    <a:pt x="285" y="1068"/>
                  </a:cubicBezTo>
                  <a:cubicBezTo>
                    <a:pt x="354" y="1045"/>
                    <a:pt x="371" y="1046"/>
                    <a:pt x="476" y="1064"/>
                  </a:cubicBezTo>
                  <a:cubicBezTo>
                    <a:pt x="439" y="1011"/>
                    <a:pt x="382" y="1013"/>
                    <a:pt x="327" y="1005"/>
                  </a:cubicBezTo>
                  <a:cubicBezTo>
                    <a:pt x="222" y="989"/>
                    <a:pt x="124" y="955"/>
                    <a:pt x="42" y="885"/>
                  </a:cubicBezTo>
                  <a:cubicBezTo>
                    <a:pt x="31" y="875"/>
                    <a:pt x="22" y="864"/>
                    <a:pt x="12" y="854"/>
                  </a:cubicBezTo>
                  <a:cubicBezTo>
                    <a:pt x="8" y="847"/>
                    <a:pt x="4" y="840"/>
                    <a:pt x="0" y="833"/>
                  </a:cubicBezTo>
                  <a:cubicBezTo>
                    <a:pt x="0" y="827"/>
                    <a:pt x="0" y="820"/>
                    <a:pt x="0" y="805"/>
                  </a:cubicBezTo>
                  <a:cubicBezTo>
                    <a:pt x="23" y="814"/>
                    <a:pt x="46" y="817"/>
                    <a:pt x="63" y="829"/>
                  </a:cubicBezTo>
                  <a:cubicBezTo>
                    <a:pt x="89" y="849"/>
                    <a:pt x="118" y="872"/>
                    <a:pt x="134" y="900"/>
                  </a:cubicBezTo>
                  <a:cubicBezTo>
                    <a:pt x="157" y="940"/>
                    <a:pt x="193" y="958"/>
                    <a:pt x="232" y="969"/>
                  </a:cubicBezTo>
                  <a:cubicBezTo>
                    <a:pt x="282" y="984"/>
                    <a:pt x="334" y="991"/>
                    <a:pt x="388" y="995"/>
                  </a:cubicBezTo>
                  <a:cubicBezTo>
                    <a:pt x="352" y="966"/>
                    <a:pt x="314" y="938"/>
                    <a:pt x="280" y="906"/>
                  </a:cubicBezTo>
                  <a:cubicBezTo>
                    <a:pt x="242" y="872"/>
                    <a:pt x="207" y="835"/>
                    <a:pt x="170" y="800"/>
                  </a:cubicBezTo>
                  <a:cubicBezTo>
                    <a:pt x="161" y="791"/>
                    <a:pt x="151" y="782"/>
                    <a:pt x="140" y="777"/>
                  </a:cubicBezTo>
                  <a:cubicBezTo>
                    <a:pt x="68" y="745"/>
                    <a:pt x="25" y="688"/>
                    <a:pt x="5" y="613"/>
                  </a:cubicBezTo>
                  <a:cubicBezTo>
                    <a:pt x="3" y="603"/>
                    <a:pt x="3" y="587"/>
                    <a:pt x="9" y="583"/>
                  </a:cubicBezTo>
                  <a:cubicBezTo>
                    <a:pt x="16" y="578"/>
                    <a:pt x="31" y="578"/>
                    <a:pt x="41" y="582"/>
                  </a:cubicBezTo>
                  <a:cubicBezTo>
                    <a:pt x="107" y="612"/>
                    <a:pt x="144" y="666"/>
                    <a:pt x="158" y="735"/>
                  </a:cubicBezTo>
                  <a:cubicBezTo>
                    <a:pt x="163" y="757"/>
                    <a:pt x="169" y="775"/>
                    <a:pt x="185" y="790"/>
                  </a:cubicBezTo>
                  <a:cubicBezTo>
                    <a:pt x="229" y="832"/>
                    <a:pt x="271" y="875"/>
                    <a:pt x="310" y="914"/>
                  </a:cubicBezTo>
                  <a:cubicBezTo>
                    <a:pt x="301" y="869"/>
                    <a:pt x="290" y="824"/>
                    <a:pt x="284" y="778"/>
                  </a:cubicBezTo>
                  <a:cubicBezTo>
                    <a:pt x="282" y="763"/>
                    <a:pt x="294" y="745"/>
                    <a:pt x="300" y="729"/>
                  </a:cubicBezTo>
                  <a:cubicBezTo>
                    <a:pt x="312" y="738"/>
                    <a:pt x="327" y="745"/>
                    <a:pt x="337" y="757"/>
                  </a:cubicBezTo>
                  <a:cubicBezTo>
                    <a:pt x="379" y="809"/>
                    <a:pt x="387" y="869"/>
                    <a:pt x="374" y="933"/>
                  </a:cubicBezTo>
                  <a:cubicBezTo>
                    <a:pt x="371" y="949"/>
                    <a:pt x="372" y="959"/>
                    <a:pt x="386" y="970"/>
                  </a:cubicBezTo>
                  <a:cubicBezTo>
                    <a:pt x="471" y="1036"/>
                    <a:pt x="555" y="1104"/>
                    <a:pt x="632" y="1165"/>
                  </a:cubicBezTo>
                  <a:cubicBezTo>
                    <a:pt x="612" y="1125"/>
                    <a:pt x="587" y="1076"/>
                    <a:pt x="565" y="1025"/>
                  </a:cubicBezTo>
                  <a:cubicBezTo>
                    <a:pt x="533" y="954"/>
                    <a:pt x="502" y="884"/>
                    <a:pt x="475" y="811"/>
                  </a:cubicBezTo>
                  <a:cubicBezTo>
                    <a:pt x="440" y="719"/>
                    <a:pt x="410" y="626"/>
                    <a:pt x="377" y="533"/>
                  </a:cubicBezTo>
                  <a:cubicBezTo>
                    <a:pt x="375" y="527"/>
                    <a:pt x="364" y="521"/>
                    <a:pt x="356" y="520"/>
                  </a:cubicBezTo>
                  <a:cubicBezTo>
                    <a:pt x="269" y="519"/>
                    <a:pt x="215" y="469"/>
                    <a:pt x="175" y="399"/>
                  </a:cubicBezTo>
                  <a:cubicBezTo>
                    <a:pt x="164" y="380"/>
                    <a:pt x="171" y="369"/>
                    <a:pt x="191" y="372"/>
                  </a:cubicBezTo>
                  <a:cubicBezTo>
                    <a:pt x="215" y="376"/>
                    <a:pt x="240" y="381"/>
                    <a:pt x="260" y="393"/>
                  </a:cubicBezTo>
                  <a:cubicBezTo>
                    <a:pt x="295" y="414"/>
                    <a:pt x="327" y="440"/>
                    <a:pt x="362" y="466"/>
                  </a:cubicBezTo>
                  <a:cubicBezTo>
                    <a:pt x="340" y="403"/>
                    <a:pt x="343" y="334"/>
                    <a:pt x="307" y="275"/>
                  </a:cubicBezTo>
                  <a:cubicBezTo>
                    <a:pt x="261" y="200"/>
                    <a:pt x="256" y="120"/>
                    <a:pt x="281" y="37"/>
                  </a:cubicBezTo>
                  <a:cubicBezTo>
                    <a:pt x="284" y="27"/>
                    <a:pt x="286" y="16"/>
                    <a:pt x="289" y="6"/>
                  </a:cubicBezTo>
                  <a:cubicBezTo>
                    <a:pt x="292" y="4"/>
                    <a:pt x="295" y="2"/>
                    <a:pt x="299" y="0"/>
                  </a:cubicBezTo>
                  <a:close/>
                  <a:moveTo>
                    <a:pt x="332" y="270"/>
                  </a:moveTo>
                  <a:cubicBezTo>
                    <a:pt x="369" y="188"/>
                    <a:pt x="356" y="71"/>
                    <a:pt x="305" y="27"/>
                  </a:cubicBezTo>
                  <a:cubicBezTo>
                    <a:pt x="269" y="115"/>
                    <a:pt x="283" y="239"/>
                    <a:pt x="332" y="270"/>
                  </a:cubicBezTo>
                  <a:close/>
                  <a:moveTo>
                    <a:pt x="432" y="606"/>
                  </a:moveTo>
                  <a:cubicBezTo>
                    <a:pt x="506" y="578"/>
                    <a:pt x="546" y="447"/>
                    <a:pt x="530" y="382"/>
                  </a:cubicBezTo>
                  <a:cubicBezTo>
                    <a:pt x="472" y="421"/>
                    <a:pt x="424" y="529"/>
                    <a:pt x="432" y="606"/>
                  </a:cubicBezTo>
                  <a:close/>
                  <a:moveTo>
                    <a:pt x="139" y="758"/>
                  </a:moveTo>
                  <a:cubicBezTo>
                    <a:pt x="149" y="699"/>
                    <a:pt x="89" y="616"/>
                    <a:pt x="21" y="597"/>
                  </a:cubicBezTo>
                  <a:cubicBezTo>
                    <a:pt x="39" y="668"/>
                    <a:pt x="74" y="722"/>
                    <a:pt x="139" y="758"/>
                  </a:cubicBezTo>
                  <a:close/>
                  <a:moveTo>
                    <a:pt x="185" y="393"/>
                  </a:moveTo>
                  <a:cubicBezTo>
                    <a:pt x="231" y="452"/>
                    <a:pt x="277" y="503"/>
                    <a:pt x="358" y="505"/>
                  </a:cubicBezTo>
                  <a:cubicBezTo>
                    <a:pt x="337" y="452"/>
                    <a:pt x="237" y="386"/>
                    <a:pt x="185" y="393"/>
                  </a:cubicBezTo>
                  <a:close/>
                  <a:moveTo>
                    <a:pt x="273" y="1091"/>
                  </a:moveTo>
                  <a:cubicBezTo>
                    <a:pt x="344" y="1133"/>
                    <a:pt x="426" y="1127"/>
                    <a:pt x="466" y="1081"/>
                  </a:cubicBezTo>
                  <a:cubicBezTo>
                    <a:pt x="401" y="1055"/>
                    <a:pt x="339" y="1066"/>
                    <a:pt x="273" y="1091"/>
                  </a:cubicBezTo>
                  <a:close/>
                  <a:moveTo>
                    <a:pt x="357" y="937"/>
                  </a:moveTo>
                  <a:cubicBezTo>
                    <a:pt x="370" y="863"/>
                    <a:pt x="355" y="803"/>
                    <a:pt x="305" y="746"/>
                  </a:cubicBezTo>
                  <a:cubicBezTo>
                    <a:pt x="292" y="819"/>
                    <a:pt x="314" y="877"/>
                    <a:pt x="357" y="937"/>
                  </a:cubicBezTo>
                  <a:close/>
                  <a:moveTo>
                    <a:pt x="773" y="550"/>
                  </a:moveTo>
                  <a:cubicBezTo>
                    <a:pt x="753" y="615"/>
                    <a:pt x="760" y="677"/>
                    <a:pt x="792" y="742"/>
                  </a:cubicBezTo>
                  <a:cubicBezTo>
                    <a:pt x="815" y="672"/>
                    <a:pt x="817" y="609"/>
                    <a:pt x="773" y="550"/>
                  </a:cubicBezTo>
                  <a:close/>
                  <a:moveTo>
                    <a:pt x="675" y="755"/>
                  </a:moveTo>
                  <a:cubicBezTo>
                    <a:pt x="686" y="826"/>
                    <a:pt x="711" y="879"/>
                    <a:pt x="771" y="919"/>
                  </a:cubicBezTo>
                  <a:cubicBezTo>
                    <a:pt x="755" y="854"/>
                    <a:pt x="739" y="795"/>
                    <a:pt x="675" y="755"/>
                  </a:cubicBezTo>
                  <a:close/>
                  <a:moveTo>
                    <a:pt x="573" y="733"/>
                  </a:moveTo>
                  <a:cubicBezTo>
                    <a:pt x="539" y="771"/>
                    <a:pt x="525" y="872"/>
                    <a:pt x="546" y="916"/>
                  </a:cubicBezTo>
                  <a:cubicBezTo>
                    <a:pt x="584" y="860"/>
                    <a:pt x="588" y="800"/>
                    <a:pt x="573" y="733"/>
                  </a:cubicBezTo>
                  <a:close/>
                  <a:moveTo>
                    <a:pt x="778" y="998"/>
                  </a:moveTo>
                  <a:cubicBezTo>
                    <a:pt x="834" y="990"/>
                    <a:pt x="879" y="928"/>
                    <a:pt x="871" y="870"/>
                  </a:cubicBezTo>
                  <a:cubicBezTo>
                    <a:pt x="819" y="896"/>
                    <a:pt x="796" y="942"/>
                    <a:pt x="778" y="998"/>
                  </a:cubicBezTo>
                  <a:close/>
                  <a:moveTo>
                    <a:pt x="22" y="831"/>
                  </a:moveTo>
                  <a:cubicBezTo>
                    <a:pt x="48" y="873"/>
                    <a:pt x="79" y="909"/>
                    <a:pt x="136" y="922"/>
                  </a:cubicBezTo>
                  <a:cubicBezTo>
                    <a:pt x="104" y="877"/>
                    <a:pt x="72" y="844"/>
                    <a:pt x="22" y="831"/>
                  </a:cubicBez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0" y="0"/>
            <a:ext cx="1714500" cy="969484"/>
            <a:chOff x="0" y="0"/>
            <a:chExt cx="2534046" cy="1432906"/>
          </a:xfrm>
        </p:grpSpPr>
        <p:sp>
          <p:nvSpPr>
            <p:cNvPr id="24" name="任意多边形: 形状 23"/>
            <p:cNvSpPr/>
            <p:nvPr userDrawn="1"/>
          </p:nvSpPr>
          <p:spPr bwMode="auto">
            <a:xfrm>
              <a:off x="1" y="0"/>
              <a:ext cx="2534045" cy="1432906"/>
            </a:xfrm>
            <a:custGeom>
              <a:avLst/>
              <a:gdLst>
                <a:gd name="connsiteX0" fmla="*/ 0 w 2534045"/>
                <a:gd name="connsiteY0" fmla="*/ 0 h 1432906"/>
                <a:gd name="connsiteX1" fmla="*/ 2340172 w 2534045"/>
                <a:gd name="connsiteY1" fmla="*/ 0 h 1432906"/>
                <a:gd name="connsiteX2" fmla="*/ 2433205 w 2534045"/>
                <a:gd name="connsiteY2" fmla="*/ 212824 h 1432906"/>
                <a:gd name="connsiteX3" fmla="*/ 2405026 w 2534045"/>
                <a:gd name="connsiteY3" fmla="*/ 1054086 h 1432906"/>
                <a:gd name="connsiteX4" fmla="*/ 2003900 w 2534045"/>
                <a:gd name="connsiteY4" fmla="*/ 1235599 h 1432906"/>
                <a:gd name="connsiteX5" fmla="*/ 1428730 w 2534045"/>
                <a:gd name="connsiteY5" fmla="*/ 1376500 h 1432906"/>
                <a:gd name="connsiteX6" fmla="*/ 775656 w 2534045"/>
                <a:gd name="connsiteY6" fmla="*/ 1432860 h 1432906"/>
                <a:gd name="connsiteX7" fmla="*/ 283364 w 2534045"/>
                <a:gd name="connsiteY7" fmla="*/ 1387275 h 1432906"/>
                <a:gd name="connsiteX8" fmla="*/ 20811 w 2534045"/>
                <a:gd name="connsiteY8" fmla="*/ 1303240 h 1432906"/>
                <a:gd name="connsiteX9" fmla="*/ 0 w 2534045"/>
                <a:gd name="connsiteY9" fmla="*/ 1293814 h 14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4045" h="1432906">
                  <a:moveTo>
                    <a:pt x="0" y="0"/>
                  </a:moveTo>
                  <a:lnTo>
                    <a:pt x="2340172" y="0"/>
                  </a:lnTo>
                  <a:lnTo>
                    <a:pt x="2433205" y="212824"/>
                  </a:lnTo>
                  <a:cubicBezTo>
                    <a:pt x="2516911" y="444896"/>
                    <a:pt x="2622994" y="859311"/>
                    <a:pt x="2405026" y="1054086"/>
                  </a:cubicBezTo>
                  <a:cubicBezTo>
                    <a:pt x="2297286" y="1149401"/>
                    <a:pt x="2138161" y="1192500"/>
                    <a:pt x="2003900" y="1235599"/>
                  </a:cubicBezTo>
                  <a:cubicBezTo>
                    <a:pt x="1815768" y="1296932"/>
                    <a:pt x="1623492" y="1343347"/>
                    <a:pt x="1428730" y="1376500"/>
                  </a:cubicBezTo>
                  <a:cubicBezTo>
                    <a:pt x="1213249" y="1412968"/>
                    <a:pt x="994452" y="1432031"/>
                    <a:pt x="775656" y="1432860"/>
                  </a:cubicBezTo>
                  <a:cubicBezTo>
                    <a:pt x="609901" y="1433689"/>
                    <a:pt x="444146" y="1423743"/>
                    <a:pt x="283364" y="1387275"/>
                  </a:cubicBezTo>
                  <a:cubicBezTo>
                    <a:pt x="193235" y="1366762"/>
                    <a:pt x="105799" y="1338167"/>
                    <a:pt x="20811" y="1303240"/>
                  </a:cubicBezTo>
                  <a:lnTo>
                    <a:pt x="0" y="1293814"/>
                  </a:lnTo>
                  <a:close/>
                </a:path>
              </a:pathLst>
            </a:custGeom>
            <a:solidFill>
              <a:srgbClr val="ECD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39" name="Group 24"/>
            <p:cNvGrpSpPr>
              <a:grpSpLocks noChangeAspect="1"/>
            </p:cNvGrpSpPr>
            <p:nvPr userDrawn="1"/>
          </p:nvGrpSpPr>
          <p:grpSpPr bwMode="auto">
            <a:xfrm>
              <a:off x="0" y="0"/>
              <a:ext cx="953705" cy="1362075"/>
              <a:chOff x="1751" y="-2"/>
              <a:chExt cx="2270" cy="3242"/>
            </a:xfrm>
          </p:grpSpPr>
          <p:sp>
            <p:nvSpPr>
              <p:cNvPr id="43" name="Freeform 25"/>
              <p:cNvSpPr/>
              <p:nvPr userDrawn="1"/>
            </p:nvSpPr>
            <p:spPr bwMode="auto">
              <a:xfrm>
                <a:off x="3466" y="799"/>
                <a:ext cx="376" cy="601"/>
              </a:xfrm>
              <a:custGeom>
                <a:avLst/>
                <a:gdLst>
                  <a:gd name="T0" fmla="*/ 41 w 164"/>
                  <a:gd name="T1" fmla="*/ 263 h 263"/>
                  <a:gd name="T2" fmla="*/ 0 w 164"/>
                  <a:gd name="T3" fmla="*/ 59 h 263"/>
                  <a:gd name="T4" fmla="*/ 5 w 164"/>
                  <a:gd name="T5" fmla="*/ 56 h 263"/>
                  <a:gd name="T6" fmla="*/ 160 w 164"/>
                  <a:gd name="T7" fmla="*/ 0 h 263"/>
                  <a:gd name="T8" fmla="*/ 164 w 164"/>
                  <a:gd name="T9" fmla="*/ 15 h 263"/>
                  <a:gd name="T10" fmla="*/ 17 w 164"/>
                  <a:gd name="T11" fmla="*/ 67 h 263"/>
                  <a:gd name="T12" fmla="*/ 56 w 164"/>
                  <a:gd name="T13" fmla="*/ 260 h 263"/>
                  <a:gd name="T14" fmla="*/ 41 w 164"/>
                  <a:gd name="T15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" h="263">
                    <a:moveTo>
                      <a:pt x="41" y="263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48" y="35"/>
                      <a:pt x="98" y="16"/>
                      <a:pt x="160" y="0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05" y="30"/>
                      <a:pt x="57" y="47"/>
                      <a:pt x="17" y="67"/>
                    </a:cubicBezTo>
                    <a:cubicBezTo>
                      <a:pt x="56" y="260"/>
                      <a:pt x="56" y="260"/>
                      <a:pt x="56" y="260"/>
                    </a:cubicBezTo>
                    <a:lnTo>
                      <a:pt x="41" y="26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26"/>
              <p:cNvSpPr/>
              <p:nvPr userDrawn="1"/>
            </p:nvSpPr>
            <p:spPr bwMode="auto">
              <a:xfrm>
                <a:off x="3011" y="508"/>
                <a:ext cx="258" cy="826"/>
              </a:xfrm>
              <a:custGeom>
                <a:avLst/>
                <a:gdLst>
                  <a:gd name="T0" fmla="*/ 94 w 113"/>
                  <a:gd name="T1" fmla="*/ 361 h 361"/>
                  <a:gd name="T2" fmla="*/ 1 w 113"/>
                  <a:gd name="T3" fmla="*/ 127 h 361"/>
                  <a:gd name="T4" fmla="*/ 0 w 113"/>
                  <a:gd name="T5" fmla="*/ 124 h 361"/>
                  <a:gd name="T6" fmla="*/ 1 w 113"/>
                  <a:gd name="T7" fmla="*/ 121 h 361"/>
                  <a:gd name="T8" fmla="*/ 104 w 113"/>
                  <a:gd name="T9" fmla="*/ 0 h 361"/>
                  <a:gd name="T10" fmla="*/ 113 w 113"/>
                  <a:gd name="T11" fmla="*/ 12 h 361"/>
                  <a:gd name="T12" fmla="*/ 16 w 113"/>
                  <a:gd name="T13" fmla="*/ 126 h 361"/>
                  <a:gd name="T14" fmla="*/ 107 w 113"/>
                  <a:gd name="T15" fmla="*/ 354 h 361"/>
                  <a:gd name="T16" fmla="*/ 94 w 113"/>
                  <a:gd name="T17" fmla="*/ 36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" h="361">
                    <a:moveTo>
                      <a:pt x="94" y="361"/>
                    </a:moveTo>
                    <a:cubicBezTo>
                      <a:pt x="54" y="287"/>
                      <a:pt x="23" y="208"/>
                      <a:pt x="1" y="127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25" y="77"/>
                      <a:pt x="60" y="36"/>
                      <a:pt x="104" y="0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71" y="46"/>
                      <a:pt x="39" y="84"/>
                      <a:pt x="16" y="126"/>
                    </a:cubicBezTo>
                    <a:cubicBezTo>
                      <a:pt x="37" y="205"/>
                      <a:pt x="68" y="282"/>
                      <a:pt x="107" y="354"/>
                    </a:cubicBezTo>
                    <a:lnTo>
                      <a:pt x="94" y="361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7"/>
              <p:cNvSpPr/>
              <p:nvPr userDrawn="1"/>
            </p:nvSpPr>
            <p:spPr bwMode="auto">
              <a:xfrm>
                <a:off x="2241" y="2261"/>
                <a:ext cx="781" cy="668"/>
              </a:xfrm>
              <a:custGeom>
                <a:avLst/>
                <a:gdLst>
                  <a:gd name="T0" fmla="*/ 15 w 341"/>
                  <a:gd name="T1" fmla="*/ 292 h 292"/>
                  <a:gd name="T2" fmla="*/ 0 w 341"/>
                  <a:gd name="T3" fmla="*/ 288 h 292"/>
                  <a:gd name="T4" fmla="*/ 113 w 341"/>
                  <a:gd name="T5" fmla="*/ 8 h 292"/>
                  <a:gd name="T6" fmla="*/ 118 w 341"/>
                  <a:gd name="T7" fmla="*/ 0 h 292"/>
                  <a:gd name="T8" fmla="*/ 124 w 341"/>
                  <a:gd name="T9" fmla="*/ 6 h 292"/>
                  <a:gd name="T10" fmla="*/ 326 w 341"/>
                  <a:gd name="T11" fmla="*/ 204 h 292"/>
                  <a:gd name="T12" fmla="*/ 328 w 341"/>
                  <a:gd name="T13" fmla="*/ 202 h 292"/>
                  <a:gd name="T14" fmla="*/ 341 w 341"/>
                  <a:gd name="T15" fmla="*/ 221 h 292"/>
                  <a:gd name="T16" fmla="*/ 329 w 341"/>
                  <a:gd name="T17" fmla="*/ 230 h 292"/>
                  <a:gd name="T18" fmla="*/ 121 w 341"/>
                  <a:gd name="T19" fmla="*/ 23 h 292"/>
                  <a:gd name="T20" fmla="*/ 15 w 341"/>
                  <a:gd name="T21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1" h="292">
                    <a:moveTo>
                      <a:pt x="15" y="292"/>
                    </a:moveTo>
                    <a:cubicBezTo>
                      <a:pt x="0" y="288"/>
                      <a:pt x="0" y="288"/>
                      <a:pt x="0" y="288"/>
                    </a:cubicBezTo>
                    <a:cubicBezTo>
                      <a:pt x="25" y="190"/>
                      <a:pt x="63" y="95"/>
                      <a:pt x="113" y="8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205" y="78"/>
                      <a:pt x="269" y="141"/>
                      <a:pt x="326" y="204"/>
                    </a:cubicBezTo>
                    <a:cubicBezTo>
                      <a:pt x="328" y="202"/>
                      <a:pt x="328" y="202"/>
                      <a:pt x="328" y="202"/>
                    </a:cubicBezTo>
                    <a:cubicBezTo>
                      <a:pt x="341" y="221"/>
                      <a:pt x="341" y="221"/>
                      <a:pt x="341" y="221"/>
                    </a:cubicBezTo>
                    <a:cubicBezTo>
                      <a:pt x="329" y="230"/>
                      <a:pt x="329" y="230"/>
                      <a:pt x="329" y="230"/>
                    </a:cubicBezTo>
                    <a:cubicBezTo>
                      <a:pt x="272" y="164"/>
                      <a:pt x="205" y="98"/>
                      <a:pt x="121" y="23"/>
                    </a:cubicBezTo>
                    <a:cubicBezTo>
                      <a:pt x="74" y="107"/>
                      <a:pt x="38" y="197"/>
                      <a:pt x="15" y="292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8"/>
              <p:cNvSpPr/>
              <p:nvPr userDrawn="1"/>
            </p:nvSpPr>
            <p:spPr bwMode="auto">
              <a:xfrm>
                <a:off x="2124" y="1721"/>
                <a:ext cx="903" cy="647"/>
              </a:xfrm>
              <a:custGeom>
                <a:avLst/>
                <a:gdLst>
                  <a:gd name="T0" fmla="*/ 14 w 394"/>
                  <a:gd name="T1" fmla="*/ 283 h 283"/>
                  <a:gd name="T2" fmla="*/ 0 w 394"/>
                  <a:gd name="T3" fmla="*/ 278 h 283"/>
                  <a:gd name="T4" fmla="*/ 150 w 394"/>
                  <a:gd name="T5" fmla="*/ 6 h 283"/>
                  <a:gd name="T6" fmla="*/ 155 w 394"/>
                  <a:gd name="T7" fmla="*/ 0 h 283"/>
                  <a:gd name="T8" fmla="*/ 160 w 394"/>
                  <a:gd name="T9" fmla="*/ 4 h 283"/>
                  <a:gd name="T10" fmla="*/ 394 w 394"/>
                  <a:gd name="T11" fmla="*/ 232 h 283"/>
                  <a:gd name="T12" fmla="*/ 383 w 394"/>
                  <a:gd name="T13" fmla="*/ 241 h 283"/>
                  <a:gd name="T14" fmla="*/ 157 w 394"/>
                  <a:gd name="T15" fmla="*/ 20 h 283"/>
                  <a:gd name="T16" fmla="*/ 14 w 394"/>
                  <a:gd name="T17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4" h="283">
                    <a:moveTo>
                      <a:pt x="14" y="283"/>
                    </a:moveTo>
                    <a:cubicBezTo>
                      <a:pt x="0" y="278"/>
                      <a:pt x="0" y="278"/>
                      <a:pt x="0" y="278"/>
                    </a:cubicBezTo>
                    <a:cubicBezTo>
                      <a:pt x="35" y="179"/>
                      <a:pt x="86" y="88"/>
                      <a:pt x="150" y="6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60" y="4"/>
                      <a:pt x="160" y="4"/>
                      <a:pt x="160" y="4"/>
                    </a:cubicBezTo>
                    <a:cubicBezTo>
                      <a:pt x="248" y="67"/>
                      <a:pt x="329" y="146"/>
                      <a:pt x="394" y="232"/>
                    </a:cubicBezTo>
                    <a:cubicBezTo>
                      <a:pt x="383" y="241"/>
                      <a:pt x="383" y="241"/>
                      <a:pt x="383" y="241"/>
                    </a:cubicBezTo>
                    <a:cubicBezTo>
                      <a:pt x="319" y="158"/>
                      <a:pt x="242" y="82"/>
                      <a:pt x="157" y="20"/>
                    </a:cubicBezTo>
                    <a:cubicBezTo>
                      <a:pt x="96" y="100"/>
                      <a:pt x="48" y="188"/>
                      <a:pt x="14" y="28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9"/>
              <p:cNvSpPr>
                <a:spLocks noEditPoints="1"/>
              </p:cNvSpPr>
              <p:nvPr userDrawn="1"/>
            </p:nvSpPr>
            <p:spPr bwMode="auto">
              <a:xfrm>
                <a:off x="1751" y="-2"/>
                <a:ext cx="1312" cy="3242"/>
              </a:xfrm>
              <a:custGeom>
                <a:avLst/>
                <a:gdLst>
                  <a:gd name="T0" fmla="*/ 410 w 573"/>
                  <a:gd name="T1" fmla="*/ 531 h 1417"/>
                  <a:gd name="T2" fmla="*/ 350 w 573"/>
                  <a:gd name="T3" fmla="*/ 425 h 1417"/>
                  <a:gd name="T4" fmla="*/ 304 w 573"/>
                  <a:gd name="T5" fmla="*/ 353 h 1417"/>
                  <a:gd name="T6" fmla="*/ 303 w 573"/>
                  <a:gd name="T7" fmla="*/ 352 h 1417"/>
                  <a:gd name="T8" fmla="*/ 262 w 573"/>
                  <a:gd name="T9" fmla="*/ 295 h 1417"/>
                  <a:gd name="T10" fmla="*/ 258 w 573"/>
                  <a:gd name="T11" fmla="*/ 289 h 1417"/>
                  <a:gd name="T12" fmla="*/ 199 w 573"/>
                  <a:gd name="T13" fmla="*/ 212 h 1417"/>
                  <a:gd name="T14" fmla="*/ 188 w 573"/>
                  <a:gd name="T15" fmla="*/ 198 h 1417"/>
                  <a:gd name="T16" fmla="*/ 11 w 573"/>
                  <a:gd name="T17" fmla="*/ 0 h 1417"/>
                  <a:gd name="T18" fmla="*/ 0 w 573"/>
                  <a:gd name="T19" fmla="*/ 11 h 1417"/>
                  <a:gd name="T20" fmla="*/ 291 w 573"/>
                  <a:gd name="T21" fmla="*/ 361 h 1417"/>
                  <a:gd name="T22" fmla="*/ 291 w 573"/>
                  <a:gd name="T23" fmla="*/ 361 h 1417"/>
                  <a:gd name="T24" fmla="*/ 306 w 573"/>
                  <a:gd name="T25" fmla="*/ 383 h 1417"/>
                  <a:gd name="T26" fmla="*/ 186 w 573"/>
                  <a:gd name="T27" fmla="*/ 729 h 1417"/>
                  <a:gd name="T28" fmla="*/ 184 w 573"/>
                  <a:gd name="T29" fmla="*/ 740 h 1417"/>
                  <a:gd name="T30" fmla="*/ 173 w 573"/>
                  <a:gd name="T31" fmla="*/ 1120 h 1417"/>
                  <a:gd name="T32" fmla="*/ 311 w 573"/>
                  <a:gd name="T33" fmla="*/ 1393 h 1417"/>
                  <a:gd name="T34" fmla="*/ 388 w 573"/>
                  <a:gd name="T35" fmla="*/ 1417 h 1417"/>
                  <a:gd name="T36" fmla="*/ 427 w 573"/>
                  <a:gd name="T37" fmla="*/ 1412 h 1417"/>
                  <a:gd name="T38" fmla="*/ 558 w 573"/>
                  <a:gd name="T39" fmla="*/ 1182 h 1417"/>
                  <a:gd name="T40" fmla="*/ 410 w 573"/>
                  <a:gd name="T41" fmla="*/ 531 h 1417"/>
                  <a:gd name="T42" fmla="*/ 543 w 573"/>
                  <a:gd name="T43" fmla="*/ 1181 h 1417"/>
                  <a:gd name="T44" fmla="*/ 423 w 573"/>
                  <a:gd name="T45" fmla="*/ 1397 h 1417"/>
                  <a:gd name="T46" fmla="*/ 397 w 573"/>
                  <a:gd name="T47" fmla="*/ 1402 h 1417"/>
                  <a:gd name="T48" fmla="*/ 396 w 573"/>
                  <a:gd name="T49" fmla="*/ 1402 h 1417"/>
                  <a:gd name="T50" fmla="*/ 320 w 573"/>
                  <a:gd name="T51" fmla="*/ 1380 h 1417"/>
                  <a:gd name="T52" fmla="*/ 188 w 573"/>
                  <a:gd name="T53" fmla="*/ 1118 h 1417"/>
                  <a:gd name="T54" fmla="*/ 200 w 573"/>
                  <a:gd name="T55" fmla="*/ 734 h 1417"/>
                  <a:gd name="T56" fmla="*/ 209 w 573"/>
                  <a:gd name="T57" fmla="*/ 691 h 1417"/>
                  <a:gd name="T58" fmla="*/ 309 w 573"/>
                  <a:gd name="T59" fmla="*/ 408 h 1417"/>
                  <a:gd name="T60" fmla="*/ 315 w 573"/>
                  <a:gd name="T61" fmla="*/ 397 h 1417"/>
                  <a:gd name="T62" fmla="*/ 324 w 573"/>
                  <a:gd name="T63" fmla="*/ 411 h 1417"/>
                  <a:gd name="T64" fmla="*/ 397 w 573"/>
                  <a:gd name="T65" fmla="*/ 538 h 1417"/>
                  <a:gd name="T66" fmla="*/ 455 w 573"/>
                  <a:gd name="T67" fmla="*/ 664 h 1417"/>
                  <a:gd name="T68" fmla="*/ 473 w 573"/>
                  <a:gd name="T69" fmla="*/ 712 h 1417"/>
                  <a:gd name="T70" fmla="*/ 543 w 573"/>
                  <a:gd name="T71" fmla="*/ 1181 h 1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3" h="1417">
                    <a:moveTo>
                      <a:pt x="410" y="531"/>
                    </a:moveTo>
                    <a:cubicBezTo>
                      <a:pt x="392" y="496"/>
                      <a:pt x="372" y="461"/>
                      <a:pt x="350" y="425"/>
                    </a:cubicBezTo>
                    <a:cubicBezTo>
                      <a:pt x="336" y="401"/>
                      <a:pt x="320" y="377"/>
                      <a:pt x="304" y="353"/>
                    </a:cubicBezTo>
                    <a:cubicBezTo>
                      <a:pt x="303" y="353"/>
                      <a:pt x="303" y="352"/>
                      <a:pt x="303" y="352"/>
                    </a:cubicBezTo>
                    <a:cubicBezTo>
                      <a:pt x="290" y="333"/>
                      <a:pt x="276" y="314"/>
                      <a:pt x="262" y="295"/>
                    </a:cubicBezTo>
                    <a:cubicBezTo>
                      <a:pt x="261" y="293"/>
                      <a:pt x="260" y="291"/>
                      <a:pt x="258" y="289"/>
                    </a:cubicBezTo>
                    <a:cubicBezTo>
                      <a:pt x="240" y="263"/>
                      <a:pt x="220" y="238"/>
                      <a:pt x="199" y="212"/>
                    </a:cubicBezTo>
                    <a:cubicBezTo>
                      <a:pt x="196" y="208"/>
                      <a:pt x="192" y="203"/>
                      <a:pt x="188" y="198"/>
                    </a:cubicBezTo>
                    <a:cubicBezTo>
                      <a:pt x="136" y="134"/>
                      <a:pt x="77" y="68"/>
                      <a:pt x="11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9" y="133"/>
                      <a:pt x="214" y="248"/>
                      <a:pt x="291" y="361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296" y="369"/>
                      <a:pt x="301" y="376"/>
                      <a:pt x="306" y="383"/>
                    </a:cubicBezTo>
                    <a:cubicBezTo>
                      <a:pt x="249" y="491"/>
                      <a:pt x="208" y="608"/>
                      <a:pt x="186" y="729"/>
                    </a:cubicBezTo>
                    <a:cubicBezTo>
                      <a:pt x="185" y="732"/>
                      <a:pt x="184" y="736"/>
                      <a:pt x="184" y="740"/>
                    </a:cubicBezTo>
                    <a:cubicBezTo>
                      <a:pt x="161" y="865"/>
                      <a:pt x="157" y="993"/>
                      <a:pt x="173" y="1120"/>
                    </a:cubicBezTo>
                    <a:cubicBezTo>
                      <a:pt x="183" y="1199"/>
                      <a:pt x="228" y="1337"/>
                      <a:pt x="311" y="1393"/>
                    </a:cubicBezTo>
                    <a:cubicBezTo>
                      <a:pt x="336" y="1409"/>
                      <a:pt x="361" y="1417"/>
                      <a:pt x="388" y="1417"/>
                    </a:cubicBezTo>
                    <a:cubicBezTo>
                      <a:pt x="401" y="1417"/>
                      <a:pt x="414" y="1415"/>
                      <a:pt x="427" y="1412"/>
                    </a:cubicBezTo>
                    <a:cubicBezTo>
                      <a:pt x="536" y="1382"/>
                      <a:pt x="555" y="1228"/>
                      <a:pt x="558" y="1182"/>
                    </a:cubicBezTo>
                    <a:cubicBezTo>
                      <a:pt x="573" y="973"/>
                      <a:pt x="522" y="748"/>
                      <a:pt x="410" y="531"/>
                    </a:cubicBezTo>
                    <a:close/>
                    <a:moveTo>
                      <a:pt x="543" y="1181"/>
                    </a:moveTo>
                    <a:cubicBezTo>
                      <a:pt x="540" y="1225"/>
                      <a:pt x="522" y="1370"/>
                      <a:pt x="423" y="1397"/>
                    </a:cubicBezTo>
                    <a:cubicBezTo>
                      <a:pt x="414" y="1400"/>
                      <a:pt x="406" y="1401"/>
                      <a:pt x="397" y="1402"/>
                    </a:cubicBezTo>
                    <a:cubicBezTo>
                      <a:pt x="397" y="1402"/>
                      <a:pt x="396" y="1402"/>
                      <a:pt x="396" y="1402"/>
                    </a:cubicBezTo>
                    <a:cubicBezTo>
                      <a:pt x="369" y="1404"/>
                      <a:pt x="344" y="1396"/>
                      <a:pt x="320" y="1380"/>
                    </a:cubicBezTo>
                    <a:cubicBezTo>
                      <a:pt x="241" y="1328"/>
                      <a:pt x="198" y="1194"/>
                      <a:pt x="188" y="1118"/>
                    </a:cubicBezTo>
                    <a:cubicBezTo>
                      <a:pt x="172" y="990"/>
                      <a:pt x="176" y="860"/>
                      <a:pt x="200" y="734"/>
                    </a:cubicBezTo>
                    <a:cubicBezTo>
                      <a:pt x="202" y="720"/>
                      <a:pt x="205" y="705"/>
                      <a:pt x="209" y="691"/>
                    </a:cubicBezTo>
                    <a:cubicBezTo>
                      <a:pt x="231" y="593"/>
                      <a:pt x="264" y="497"/>
                      <a:pt x="309" y="408"/>
                    </a:cubicBezTo>
                    <a:cubicBezTo>
                      <a:pt x="311" y="404"/>
                      <a:pt x="313" y="401"/>
                      <a:pt x="315" y="397"/>
                    </a:cubicBezTo>
                    <a:cubicBezTo>
                      <a:pt x="318" y="402"/>
                      <a:pt x="321" y="406"/>
                      <a:pt x="324" y="411"/>
                    </a:cubicBezTo>
                    <a:cubicBezTo>
                      <a:pt x="351" y="453"/>
                      <a:pt x="375" y="496"/>
                      <a:pt x="397" y="538"/>
                    </a:cubicBezTo>
                    <a:cubicBezTo>
                      <a:pt x="418" y="580"/>
                      <a:pt x="438" y="622"/>
                      <a:pt x="455" y="664"/>
                    </a:cubicBezTo>
                    <a:cubicBezTo>
                      <a:pt x="461" y="680"/>
                      <a:pt x="467" y="696"/>
                      <a:pt x="473" y="712"/>
                    </a:cubicBezTo>
                    <a:cubicBezTo>
                      <a:pt x="530" y="870"/>
                      <a:pt x="554" y="1030"/>
                      <a:pt x="543" y="1181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30"/>
              <p:cNvSpPr/>
              <p:nvPr userDrawn="1"/>
            </p:nvSpPr>
            <p:spPr bwMode="auto">
              <a:xfrm>
                <a:off x="2172" y="426"/>
                <a:ext cx="1849" cy="981"/>
              </a:xfrm>
              <a:custGeom>
                <a:avLst/>
                <a:gdLst>
                  <a:gd name="T0" fmla="*/ 757 w 807"/>
                  <a:gd name="T1" fmla="*/ 373 h 429"/>
                  <a:gd name="T2" fmla="*/ 602 w 807"/>
                  <a:gd name="T3" fmla="*/ 429 h 429"/>
                  <a:gd name="T4" fmla="*/ 580 w 807"/>
                  <a:gd name="T5" fmla="*/ 428 h 429"/>
                  <a:gd name="T6" fmla="*/ 401 w 807"/>
                  <a:gd name="T7" fmla="*/ 374 h 429"/>
                  <a:gd name="T8" fmla="*/ 395 w 807"/>
                  <a:gd name="T9" fmla="*/ 371 h 429"/>
                  <a:gd name="T10" fmla="*/ 166 w 807"/>
                  <a:gd name="T11" fmla="*/ 238 h 429"/>
                  <a:gd name="T12" fmla="*/ 141 w 807"/>
                  <a:gd name="T13" fmla="*/ 214 h 429"/>
                  <a:gd name="T14" fmla="*/ 130 w 807"/>
                  <a:gd name="T15" fmla="*/ 202 h 429"/>
                  <a:gd name="T16" fmla="*/ 107 w 807"/>
                  <a:gd name="T17" fmla="*/ 174 h 429"/>
                  <a:gd name="T18" fmla="*/ 107 w 807"/>
                  <a:gd name="T19" fmla="*/ 174 h 429"/>
                  <a:gd name="T20" fmla="*/ 119 w 807"/>
                  <a:gd name="T21" fmla="*/ 165 h 429"/>
                  <a:gd name="T22" fmla="*/ 120 w 807"/>
                  <a:gd name="T23" fmla="*/ 166 h 429"/>
                  <a:gd name="T24" fmla="*/ 282 w 807"/>
                  <a:gd name="T25" fmla="*/ 300 h 429"/>
                  <a:gd name="T26" fmla="*/ 307 w 807"/>
                  <a:gd name="T27" fmla="*/ 313 h 429"/>
                  <a:gd name="T28" fmla="*/ 401 w 807"/>
                  <a:gd name="T29" fmla="*/ 358 h 429"/>
                  <a:gd name="T30" fmla="*/ 407 w 807"/>
                  <a:gd name="T31" fmla="*/ 360 h 429"/>
                  <a:gd name="T32" fmla="*/ 581 w 807"/>
                  <a:gd name="T33" fmla="*/ 413 h 429"/>
                  <a:gd name="T34" fmla="*/ 747 w 807"/>
                  <a:gd name="T35" fmla="*/ 362 h 429"/>
                  <a:gd name="T36" fmla="*/ 771 w 807"/>
                  <a:gd name="T37" fmla="*/ 331 h 429"/>
                  <a:gd name="T38" fmla="*/ 778 w 807"/>
                  <a:gd name="T39" fmla="*/ 318 h 429"/>
                  <a:gd name="T40" fmla="*/ 784 w 807"/>
                  <a:gd name="T41" fmla="*/ 268 h 429"/>
                  <a:gd name="T42" fmla="*/ 743 w 807"/>
                  <a:gd name="T43" fmla="*/ 202 h 429"/>
                  <a:gd name="T44" fmla="*/ 393 w 807"/>
                  <a:gd name="T45" fmla="*/ 35 h 429"/>
                  <a:gd name="T46" fmla="*/ 292 w 807"/>
                  <a:gd name="T47" fmla="*/ 23 h 429"/>
                  <a:gd name="T48" fmla="*/ 271 w 807"/>
                  <a:gd name="T49" fmla="*/ 22 h 429"/>
                  <a:gd name="T50" fmla="*/ 15 w 807"/>
                  <a:gd name="T51" fmla="*/ 25 h 429"/>
                  <a:gd name="T52" fmla="*/ 1 w 807"/>
                  <a:gd name="T53" fmla="*/ 26 h 429"/>
                  <a:gd name="T54" fmla="*/ 0 w 807"/>
                  <a:gd name="T55" fmla="*/ 12 h 429"/>
                  <a:gd name="T56" fmla="*/ 4 w 807"/>
                  <a:gd name="T57" fmla="*/ 11 h 429"/>
                  <a:gd name="T58" fmla="*/ 287 w 807"/>
                  <a:gd name="T59" fmla="*/ 8 h 429"/>
                  <a:gd name="T60" fmla="*/ 303 w 807"/>
                  <a:gd name="T61" fmla="*/ 9 h 429"/>
                  <a:gd name="T62" fmla="*/ 396 w 807"/>
                  <a:gd name="T63" fmla="*/ 21 h 429"/>
                  <a:gd name="T64" fmla="*/ 753 w 807"/>
                  <a:gd name="T65" fmla="*/ 192 h 429"/>
                  <a:gd name="T66" fmla="*/ 799 w 807"/>
                  <a:gd name="T67" fmla="*/ 266 h 429"/>
                  <a:gd name="T68" fmla="*/ 757 w 807"/>
                  <a:gd name="T69" fmla="*/ 37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07" h="429">
                    <a:moveTo>
                      <a:pt x="757" y="373"/>
                    </a:moveTo>
                    <a:cubicBezTo>
                      <a:pt x="719" y="409"/>
                      <a:pt x="663" y="429"/>
                      <a:pt x="602" y="429"/>
                    </a:cubicBezTo>
                    <a:cubicBezTo>
                      <a:pt x="595" y="429"/>
                      <a:pt x="587" y="429"/>
                      <a:pt x="580" y="428"/>
                    </a:cubicBezTo>
                    <a:cubicBezTo>
                      <a:pt x="516" y="423"/>
                      <a:pt x="456" y="399"/>
                      <a:pt x="401" y="374"/>
                    </a:cubicBezTo>
                    <a:cubicBezTo>
                      <a:pt x="395" y="371"/>
                      <a:pt x="395" y="371"/>
                      <a:pt x="395" y="371"/>
                    </a:cubicBezTo>
                    <a:cubicBezTo>
                      <a:pt x="312" y="334"/>
                      <a:pt x="233" y="297"/>
                      <a:pt x="166" y="238"/>
                    </a:cubicBezTo>
                    <a:cubicBezTo>
                      <a:pt x="157" y="231"/>
                      <a:pt x="149" y="222"/>
                      <a:pt x="141" y="214"/>
                    </a:cubicBezTo>
                    <a:cubicBezTo>
                      <a:pt x="137" y="210"/>
                      <a:pt x="133" y="206"/>
                      <a:pt x="130" y="202"/>
                    </a:cubicBezTo>
                    <a:cubicBezTo>
                      <a:pt x="122" y="193"/>
                      <a:pt x="115" y="184"/>
                      <a:pt x="107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19" y="165"/>
                      <a:pt x="119" y="165"/>
                      <a:pt x="119" y="165"/>
                    </a:cubicBezTo>
                    <a:cubicBezTo>
                      <a:pt x="119" y="165"/>
                      <a:pt x="119" y="166"/>
                      <a:pt x="120" y="166"/>
                    </a:cubicBezTo>
                    <a:cubicBezTo>
                      <a:pt x="165" y="226"/>
                      <a:pt x="221" y="267"/>
                      <a:pt x="282" y="300"/>
                    </a:cubicBezTo>
                    <a:cubicBezTo>
                      <a:pt x="291" y="305"/>
                      <a:pt x="299" y="309"/>
                      <a:pt x="307" y="313"/>
                    </a:cubicBezTo>
                    <a:cubicBezTo>
                      <a:pt x="338" y="329"/>
                      <a:pt x="369" y="343"/>
                      <a:pt x="401" y="358"/>
                    </a:cubicBezTo>
                    <a:cubicBezTo>
                      <a:pt x="407" y="360"/>
                      <a:pt x="407" y="360"/>
                      <a:pt x="407" y="360"/>
                    </a:cubicBezTo>
                    <a:cubicBezTo>
                      <a:pt x="461" y="385"/>
                      <a:pt x="520" y="408"/>
                      <a:pt x="581" y="413"/>
                    </a:cubicBezTo>
                    <a:cubicBezTo>
                      <a:pt x="647" y="419"/>
                      <a:pt x="707" y="400"/>
                      <a:pt x="747" y="362"/>
                    </a:cubicBezTo>
                    <a:cubicBezTo>
                      <a:pt x="756" y="354"/>
                      <a:pt x="764" y="343"/>
                      <a:pt x="771" y="331"/>
                    </a:cubicBezTo>
                    <a:cubicBezTo>
                      <a:pt x="774" y="327"/>
                      <a:pt x="776" y="322"/>
                      <a:pt x="778" y="318"/>
                    </a:cubicBezTo>
                    <a:cubicBezTo>
                      <a:pt x="784" y="302"/>
                      <a:pt x="787" y="285"/>
                      <a:pt x="784" y="268"/>
                    </a:cubicBezTo>
                    <a:cubicBezTo>
                      <a:pt x="779" y="242"/>
                      <a:pt x="760" y="220"/>
                      <a:pt x="743" y="202"/>
                    </a:cubicBezTo>
                    <a:cubicBezTo>
                      <a:pt x="635" y="95"/>
                      <a:pt x="493" y="52"/>
                      <a:pt x="393" y="35"/>
                    </a:cubicBezTo>
                    <a:cubicBezTo>
                      <a:pt x="359" y="30"/>
                      <a:pt x="326" y="26"/>
                      <a:pt x="292" y="23"/>
                    </a:cubicBezTo>
                    <a:cubicBezTo>
                      <a:pt x="285" y="22"/>
                      <a:pt x="278" y="22"/>
                      <a:pt x="271" y="22"/>
                    </a:cubicBezTo>
                    <a:cubicBezTo>
                      <a:pt x="181" y="16"/>
                      <a:pt x="94" y="20"/>
                      <a:pt x="15" y="25"/>
                    </a:cubicBezTo>
                    <a:cubicBezTo>
                      <a:pt x="11" y="26"/>
                      <a:pt x="6" y="26"/>
                      <a:pt x="1" y="2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1"/>
                      <a:pt x="3" y="11"/>
                      <a:pt x="4" y="11"/>
                    </a:cubicBezTo>
                    <a:cubicBezTo>
                      <a:pt x="90" y="5"/>
                      <a:pt x="187" y="0"/>
                      <a:pt x="287" y="8"/>
                    </a:cubicBezTo>
                    <a:cubicBezTo>
                      <a:pt x="293" y="8"/>
                      <a:pt x="298" y="9"/>
                      <a:pt x="303" y="9"/>
                    </a:cubicBezTo>
                    <a:cubicBezTo>
                      <a:pt x="334" y="12"/>
                      <a:pt x="365" y="16"/>
                      <a:pt x="396" y="21"/>
                    </a:cubicBezTo>
                    <a:cubicBezTo>
                      <a:pt x="542" y="45"/>
                      <a:pt x="666" y="105"/>
                      <a:pt x="753" y="192"/>
                    </a:cubicBezTo>
                    <a:cubicBezTo>
                      <a:pt x="771" y="210"/>
                      <a:pt x="793" y="235"/>
                      <a:pt x="799" y="266"/>
                    </a:cubicBezTo>
                    <a:cubicBezTo>
                      <a:pt x="807" y="308"/>
                      <a:pt x="782" y="349"/>
                      <a:pt x="757" y="37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31"/>
              <p:cNvSpPr/>
              <p:nvPr userDrawn="1"/>
            </p:nvSpPr>
            <p:spPr bwMode="auto">
              <a:xfrm>
                <a:off x="2339" y="636"/>
                <a:ext cx="1638" cy="558"/>
              </a:xfrm>
              <a:custGeom>
                <a:avLst/>
                <a:gdLst>
                  <a:gd name="T0" fmla="*/ 708 w 715"/>
                  <a:gd name="T1" fmla="*/ 244 h 244"/>
                  <a:gd name="T2" fmla="*/ 0 w 715"/>
                  <a:gd name="T3" fmla="*/ 15 h 244"/>
                  <a:gd name="T4" fmla="*/ 2 w 715"/>
                  <a:gd name="T5" fmla="*/ 0 h 244"/>
                  <a:gd name="T6" fmla="*/ 715 w 715"/>
                  <a:gd name="T7" fmla="*/ 231 h 244"/>
                  <a:gd name="T8" fmla="*/ 708 w 71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5" h="244">
                    <a:moveTo>
                      <a:pt x="708" y="244"/>
                    </a:moveTo>
                    <a:cubicBezTo>
                      <a:pt x="486" y="125"/>
                      <a:pt x="248" y="48"/>
                      <a:pt x="0" y="1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52" y="33"/>
                      <a:pt x="491" y="111"/>
                      <a:pt x="715" y="231"/>
                    </a:cubicBezTo>
                    <a:lnTo>
                      <a:pt x="708" y="244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2"/>
              <p:cNvSpPr/>
              <p:nvPr userDrawn="1"/>
            </p:nvSpPr>
            <p:spPr bwMode="auto">
              <a:xfrm>
                <a:off x="2404" y="888"/>
                <a:ext cx="286" cy="2318"/>
              </a:xfrm>
              <a:custGeom>
                <a:avLst/>
                <a:gdLst>
                  <a:gd name="T0" fmla="*/ 111 w 125"/>
                  <a:gd name="T1" fmla="*/ 1013 h 1013"/>
                  <a:gd name="T2" fmla="*/ 26 w 125"/>
                  <a:gd name="T3" fmla="*/ 0 h 1013"/>
                  <a:gd name="T4" fmla="*/ 40 w 125"/>
                  <a:gd name="T5" fmla="*/ 1 h 1013"/>
                  <a:gd name="T6" fmla="*/ 125 w 125"/>
                  <a:gd name="T7" fmla="*/ 1010 h 1013"/>
                  <a:gd name="T8" fmla="*/ 111 w 125"/>
                  <a:gd name="T9" fmla="*/ 1013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013">
                    <a:moveTo>
                      <a:pt x="111" y="1013"/>
                    </a:moveTo>
                    <a:cubicBezTo>
                      <a:pt x="28" y="682"/>
                      <a:pt x="0" y="341"/>
                      <a:pt x="26" y="0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14" y="340"/>
                      <a:pt x="43" y="680"/>
                      <a:pt x="125" y="1010"/>
                    </a:cubicBezTo>
                    <a:lnTo>
                      <a:pt x="111" y="1013"/>
                    </a:ln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33"/>
              <p:cNvSpPr/>
              <p:nvPr userDrawn="1"/>
            </p:nvSpPr>
            <p:spPr bwMode="auto">
              <a:xfrm>
                <a:off x="2610" y="444"/>
                <a:ext cx="268" cy="718"/>
              </a:xfrm>
              <a:custGeom>
                <a:avLst/>
                <a:gdLst>
                  <a:gd name="T0" fmla="*/ 117 w 117"/>
                  <a:gd name="T1" fmla="*/ 307 h 314"/>
                  <a:gd name="T2" fmla="*/ 104 w 117"/>
                  <a:gd name="T3" fmla="*/ 314 h 314"/>
                  <a:gd name="T4" fmla="*/ 91 w 117"/>
                  <a:gd name="T5" fmla="*/ 292 h 314"/>
                  <a:gd name="T6" fmla="*/ 4 w 117"/>
                  <a:gd name="T7" fmla="*/ 119 h 314"/>
                  <a:gd name="T8" fmla="*/ 2 w 117"/>
                  <a:gd name="T9" fmla="*/ 114 h 314"/>
                  <a:gd name="T10" fmla="*/ 0 w 117"/>
                  <a:gd name="T11" fmla="*/ 110 h 314"/>
                  <a:gd name="T12" fmla="*/ 2 w 117"/>
                  <a:gd name="T13" fmla="*/ 107 h 314"/>
                  <a:gd name="T14" fmla="*/ 4 w 117"/>
                  <a:gd name="T15" fmla="*/ 104 h 314"/>
                  <a:gd name="T16" fmla="*/ 80 w 117"/>
                  <a:gd name="T17" fmla="*/ 14 h 314"/>
                  <a:gd name="T18" fmla="*/ 96 w 117"/>
                  <a:gd name="T19" fmla="*/ 0 h 314"/>
                  <a:gd name="T20" fmla="*/ 112 w 117"/>
                  <a:gd name="T21" fmla="*/ 1 h 314"/>
                  <a:gd name="T22" fmla="*/ 115 w 117"/>
                  <a:gd name="T23" fmla="*/ 5 h 314"/>
                  <a:gd name="T24" fmla="*/ 101 w 117"/>
                  <a:gd name="T25" fmla="*/ 15 h 314"/>
                  <a:gd name="T26" fmla="*/ 20 w 117"/>
                  <a:gd name="T27" fmla="*/ 107 h 314"/>
                  <a:gd name="T28" fmla="*/ 17 w 117"/>
                  <a:gd name="T29" fmla="*/ 111 h 314"/>
                  <a:gd name="T30" fmla="*/ 22 w 117"/>
                  <a:gd name="T31" fmla="*/ 122 h 314"/>
                  <a:gd name="T32" fmla="*/ 116 w 117"/>
                  <a:gd name="T33" fmla="*/ 305 h 314"/>
                  <a:gd name="T34" fmla="*/ 117 w 117"/>
                  <a:gd name="T35" fmla="*/ 307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7" h="314">
                    <a:moveTo>
                      <a:pt x="117" y="307"/>
                    </a:moveTo>
                    <a:cubicBezTo>
                      <a:pt x="104" y="314"/>
                      <a:pt x="104" y="314"/>
                      <a:pt x="104" y="314"/>
                    </a:cubicBezTo>
                    <a:cubicBezTo>
                      <a:pt x="100" y="307"/>
                      <a:pt x="96" y="300"/>
                      <a:pt x="91" y="292"/>
                    </a:cubicBezTo>
                    <a:cubicBezTo>
                      <a:pt x="59" y="236"/>
                      <a:pt x="30" y="178"/>
                      <a:pt x="4" y="119"/>
                    </a:cubicBezTo>
                    <a:cubicBezTo>
                      <a:pt x="3" y="117"/>
                      <a:pt x="3" y="116"/>
                      <a:pt x="2" y="114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6"/>
                      <a:pt x="4" y="105"/>
                      <a:pt x="4" y="104"/>
                    </a:cubicBezTo>
                    <a:cubicBezTo>
                      <a:pt x="24" y="70"/>
                      <a:pt x="50" y="39"/>
                      <a:pt x="80" y="14"/>
                    </a:cubicBezTo>
                    <a:cubicBezTo>
                      <a:pt x="85" y="9"/>
                      <a:pt x="91" y="4"/>
                      <a:pt x="96" y="0"/>
                    </a:cubicBezTo>
                    <a:cubicBezTo>
                      <a:pt x="102" y="0"/>
                      <a:pt x="107" y="1"/>
                      <a:pt x="112" y="1"/>
                    </a:cubicBezTo>
                    <a:cubicBezTo>
                      <a:pt x="115" y="5"/>
                      <a:pt x="115" y="5"/>
                      <a:pt x="115" y="5"/>
                    </a:cubicBezTo>
                    <a:cubicBezTo>
                      <a:pt x="110" y="8"/>
                      <a:pt x="106" y="11"/>
                      <a:pt x="101" y="15"/>
                    </a:cubicBezTo>
                    <a:cubicBezTo>
                      <a:pt x="69" y="41"/>
                      <a:pt x="41" y="72"/>
                      <a:pt x="20" y="107"/>
                    </a:cubicBezTo>
                    <a:cubicBezTo>
                      <a:pt x="19" y="108"/>
                      <a:pt x="18" y="110"/>
                      <a:pt x="17" y="111"/>
                    </a:cubicBezTo>
                    <a:cubicBezTo>
                      <a:pt x="19" y="115"/>
                      <a:pt x="20" y="119"/>
                      <a:pt x="22" y="122"/>
                    </a:cubicBezTo>
                    <a:cubicBezTo>
                      <a:pt x="50" y="185"/>
                      <a:pt x="81" y="247"/>
                      <a:pt x="116" y="305"/>
                    </a:cubicBezTo>
                    <a:cubicBezTo>
                      <a:pt x="117" y="306"/>
                      <a:pt x="117" y="306"/>
                      <a:pt x="117" y="307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34"/>
              <p:cNvSpPr/>
              <p:nvPr userDrawn="1"/>
            </p:nvSpPr>
            <p:spPr bwMode="auto">
              <a:xfrm>
                <a:off x="2163" y="1261"/>
                <a:ext cx="696" cy="441"/>
              </a:xfrm>
              <a:custGeom>
                <a:avLst/>
                <a:gdLst>
                  <a:gd name="T0" fmla="*/ 13 w 304"/>
                  <a:gd name="T1" fmla="*/ 193 h 193"/>
                  <a:gd name="T2" fmla="*/ 0 w 304"/>
                  <a:gd name="T3" fmla="*/ 186 h 193"/>
                  <a:gd name="T4" fmla="*/ 126 w 304"/>
                  <a:gd name="T5" fmla="*/ 4 h 193"/>
                  <a:gd name="T6" fmla="*/ 130 w 304"/>
                  <a:gd name="T7" fmla="*/ 0 h 193"/>
                  <a:gd name="T8" fmla="*/ 135 w 304"/>
                  <a:gd name="T9" fmla="*/ 2 h 193"/>
                  <a:gd name="T10" fmla="*/ 304 w 304"/>
                  <a:gd name="T11" fmla="*/ 152 h 193"/>
                  <a:gd name="T12" fmla="*/ 292 w 304"/>
                  <a:gd name="T13" fmla="*/ 161 h 193"/>
                  <a:gd name="T14" fmla="*/ 134 w 304"/>
                  <a:gd name="T15" fmla="*/ 18 h 193"/>
                  <a:gd name="T16" fmla="*/ 13 w 304"/>
                  <a:gd name="T17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193">
                    <a:moveTo>
                      <a:pt x="13" y="193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37" y="122"/>
                      <a:pt x="79" y="61"/>
                      <a:pt x="126" y="4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99" y="30"/>
                      <a:pt x="259" y="84"/>
                      <a:pt x="304" y="152"/>
                    </a:cubicBezTo>
                    <a:cubicBezTo>
                      <a:pt x="292" y="161"/>
                      <a:pt x="292" y="161"/>
                      <a:pt x="292" y="161"/>
                    </a:cubicBezTo>
                    <a:cubicBezTo>
                      <a:pt x="249" y="96"/>
                      <a:pt x="193" y="46"/>
                      <a:pt x="134" y="18"/>
                    </a:cubicBezTo>
                    <a:cubicBezTo>
                      <a:pt x="89" y="72"/>
                      <a:pt x="48" y="131"/>
                      <a:pt x="13" y="193"/>
                    </a:cubicBezTo>
                    <a:close/>
                  </a:path>
                </a:pathLst>
              </a:custGeom>
              <a:solidFill>
                <a:srgbClr val="ECB3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147458" y="308264"/>
            <a:ext cx="8996543" cy="4282238"/>
            <a:chOff x="196610" y="411018"/>
            <a:chExt cx="11995390" cy="5709650"/>
          </a:xfrm>
        </p:grpSpPr>
        <p:grpSp>
          <p:nvGrpSpPr>
            <p:cNvPr id="8" name="组合 7"/>
            <p:cNvGrpSpPr/>
            <p:nvPr/>
          </p:nvGrpSpPr>
          <p:grpSpPr>
            <a:xfrm>
              <a:off x="196610" y="411018"/>
              <a:ext cx="4589521" cy="5709650"/>
              <a:chOff x="196610" y="411018"/>
              <a:chExt cx="4589521" cy="5709650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artisticBlur radius="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1197" y="5173634"/>
                <a:ext cx="947034" cy="947034"/>
              </a:xfrm>
              <a:custGeom>
                <a:avLst/>
                <a:gdLst>
                  <a:gd name="connsiteX0" fmla="*/ 2269800 w 4539600"/>
                  <a:gd name="connsiteY0" fmla="*/ 0 h 4539600"/>
                  <a:gd name="connsiteX1" fmla="*/ 4539600 w 4539600"/>
                  <a:gd name="connsiteY1" fmla="*/ 2269800 h 4539600"/>
                  <a:gd name="connsiteX2" fmla="*/ 2269800 w 4539600"/>
                  <a:gd name="connsiteY2" fmla="*/ 4539600 h 4539600"/>
                  <a:gd name="connsiteX3" fmla="*/ 0 w 4539600"/>
                  <a:gd name="connsiteY3" fmla="*/ 2269800 h 453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9600" h="4539600">
                    <a:moveTo>
                      <a:pt x="2269800" y="0"/>
                    </a:moveTo>
                    <a:lnTo>
                      <a:pt x="4539600" y="2269800"/>
                    </a:lnTo>
                    <a:lnTo>
                      <a:pt x="2269800" y="4539600"/>
                    </a:lnTo>
                    <a:lnTo>
                      <a:pt x="0" y="2269800"/>
                    </a:lnTo>
                    <a:close/>
                  </a:path>
                </a:pathLst>
              </a:custGeom>
            </p:spPr>
          </p:pic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artisticBlur radius="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6610" y="1003016"/>
                <a:ext cx="4539600" cy="4539600"/>
              </a:xfrm>
              <a:custGeom>
                <a:avLst/>
                <a:gdLst>
                  <a:gd name="connsiteX0" fmla="*/ 2269800 w 4539600"/>
                  <a:gd name="connsiteY0" fmla="*/ 0 h 4539600"/>
                  <a:gd name="connsiteX1" fmla="*/ 4539600 w 4539600"/>
                  <a:gd name="connsiteY1" fmla="*/ 2269800 h 4539600"/>
                  <a:gd name="connsiteX2" fmla="*/ 2269800 w 4539600"/>
                  <a:gd name="connsiteY2" fmla="*/ 4539600 h 4539600"/>
                  <a:gd name="connsiteX3" fmla="*/ 0 w 4539600"/>
                  <a:gd name="connsiteY3" fmla="*/ 2269800 h 453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9600" h="4539600">
                    <a:moveTo>
                      <a:pt x="2269800" y="0"/>
                    </a:moveTo>
                    <a:lnTo>
                      <a:pt x="4539600" y="2269800"/>
                    </a:lnTo>
                    <a:lnTo>
                      <a:pt x="2269800" y="4539600"/>
                    </a:lnTo>
                    <a:lnTo>
                      <a:pt x="0" y="2269800"/>
                    </a:lnTo>
                    <a:close/>
                  </a:path>
                </a:pathLst>
              </a:custGeom>
            </p:spPr>
          </p:pic>
          <p:sp>
            <p:nvSpPr>
              <p:cNvPr id="13" name="菱形 12"/>
              <p:cNvSpPr/>
              <p:nvPr>
                <p:custDataLst>
                  <p:tags r:id="rId13"/>
                </p:custDataLst>
              </p:nvPr>
            </p:nvSpPr>
            <p:spPr>
              <a:xfrm>
                <a:off x="1374860" y="411018"/>
                <a:ext cx="940532" cy="94053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baseline="0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" name="菱形 13"/>
              <p:cNvSpPr/>
              <p:nvPr>
                <p:custDataLst>
                  <p:tags r:id="rId14"/>
                </p:custDataLst>
              </p:nvPr>
            </p:nvSpPr>
            <p:spPr>
              <a:xfrm>
                <a:off x="2561694" y="5180136"/>
                <a:ext cx="939754" cy="939754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baseline="0" dirty="0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" name="菱形 14"/>
              <p:cNvSpPr/>
              <p:nvPr>
                <p:custDataLst>
                  <p:tags r:id="rId15"/>
                </p:custDataLst>
              </p:nvPr>
            </p:nvSpPr>
            <p:spPr>
              <a:xfrm>
                <a:off x="3846377" y="1715280"/>
                <a:ext cx="939754" cy="939754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baseline="0">
                  <a:solidFill>
                    <a:schemeClr val="lt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菱形 8"/>
            <p:cNvSpPr/>
            <p:nvPr>
              <p:custDataLst>
                <p:tags r:id="rId9"/>
              </p:custDataLst>
            </p:nvPr>
          </p:nvSpPr>
          <p:spPr>
            <a:xfrm>
              <a:off x="3597706" y="2252545"/>
              <a:ext cx="2553498" cy="2553498"/>
            </a:xfrm>
            <a:prstGeom prst="diamond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 dirty="0">
                <a:solidFill>
                  <a:schemeClr val="lt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10"/>
              </p:custDataLst>
            </p:nvPr>
          </p:nvSpPr>
          <p:spPr>
            <a:xfrm>
              <a:off x="5077316" y="2252545"/>
              <a:ext cx="7114684" cy="2553498"/>
            </a:xfrm>
            <a:custGeom>
              <a:avLst/>
              <a:gdLst>
                <a:gd name="connsiteX0" fmla="*/ 0 w 7114684"/>
                <a:gd name="connsiteY0" fmla="*/ 0 h 2553498"/>
                <a:gd name="connsiteX1" fmla="*/ 7114684 w 7114684"/>
                <a:gd name="connsiteY1" fmla="*/ 0 h 2553498"/>
                <a:gd name="connsiteX2" fmla="*/ 7114684 w 7114684"/>
                <a:gd name="connsiteY2" fmla="*/ 2553498 h 2553498"/>
                <a:gd name="connsiteX3" fmla="*/ 0 w 7114684"/>
                <a:gd name="connsiteY3" fmla="*/ 2553498 h 2553498"/>
                <a:gd name="connsiteX4" fmla="*/ 1276749 w 7114684"/>
                <a:gd name="connsiteY4" fmla="*/ 1276749 h 2553498"/>
                <a:gd name="connsiteX5" fmla="*/ 0 w 7114684"/>
                <a:gd name="connsiteY5" fmla="*/ 0 h 255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14684" h="2553498">
                  <a:moveTo>
                    <a:pt x="0" y="0"/>
                  </a:moveTo>
                  <a:lnTo>
                    <a:pt x="7114684" y="0"/>
                  </a:lnTo>
                  <a:lnTo>
                    <a:pt x="7114684" y="2553498"/>
                  </a:lnTo>
                  <a:lnTo>
                    <a:pt x="0" y="2553498"/>
                  </a:lnTo>
                  <a:lnTo>
                    <a:pt x="1276749" y="1276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5" baseline="0">
                <a:solidFill>
                  <a:srgbClr val="1C2C3B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4386764" y="1703016"/>
            <a:ext cx="4757237" cy="82177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3040" spc="600" baseline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4386763" y="2596008"/>
            <a:ext cx="4757237" cy="401987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35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5077305" y="3069209"/>
            <a:ext cx="1579334" cy="324000"/>
          </a:xfrm>
        </p:spPr>
        <p:txBody>
          <a:bodyPr lIns="90000" tIns="46800" rIns="90000" bIns="4680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4" hasCustomPrompt="1"/>
            <p:custDataLst>
              <p:tags r:id="rId8"/>
            </p:custDataLst>
          </p:nvPr>
        </p:nvSpPr>
        <p:spPr>
          <a:xfrm>
            <a:off x="6788167" y="3069209"/>
            <a:ext cx="1579334" cy="324000"/>
          </a:xfrm>
        </p:spPr>
        <p:txBody>
          <a:bodyPr lIns="90000" tIns="46800" rIns="90000" bIns="46800"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>
            <a:off x="90765" y="-296519"/>
            <a:ext cx="8902397" cy="5436814"/>
            <a:chOff x="121020" y="-384564"/>
            <a:chExt cx="11869863" cy="7249085"/>
          </a:xfrm>
        </p:grpSpPr>
        <p:sp>
          <p:nvSpPr>
            <p:cNvPr id="7" name="任意多边形: 形状 6"/>
            <p:cNvSpPr/>
            <p:nvPr userDrawn="1">
              <p:custDataLst>
                <p:tags r:id="rId7"/>
              </p:custDataLst>
            </p:nvPr>
          </p:nvSpPr>
          <p:spPr>
            <a:xfrm rot="2700000">
              <a:off x="11317582" y="6191220"/>
              <a:ext cx="673301" cy="673301"/>
            </a:xfrm>
            <a:custGeom>
              <a:avLst/>
              <a:gdLst>
                <a:gd name="connsiteX0" fmla="*/ 0 w 1003304"/>
                <a:gd name="connsiteY0" fmla="*/ 0 h 1003304"/>
                <a:gd name="connsiteX1" fmla="*/ 1003304 w 1003304"/>
                <a:gd name="connsiteY1" fmla="*/ 0 h 1003304"/>
                <a:gd name="connsiteX2" fmla="*/ 1003304 w 1003304"/>
                <a:gd name="connsiteY2" fmla="*/ 796875 h 1003304"/>
                <a:gd name="connsiteX3" fmla="*/ 796875 w 1003304"/>
                <a:gd name="connsiteY3" fmla="*/ 1003304 h 1003304"/>
                <a:gd name="connsiteX4" fmla="*/ 0 w 1003304"/>
                <a:gd name="connsiteY4" fmla="*/ 1003304 h 100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304" h="1003304">
                  <a:moveTo>
                    <a:pt x="0" y="0"/>
                  </a:moveTo>
                  <a:lnTo>
                    <a:pt x="1003304" y="0"/>
                  </a:lnTo>
                  <a:lnTo>
                    <a:pt x="1003304" y="796875"/>
                  </a:lnTo>
                  <a:lnTo>
                    <a:pt x="796875" y="1003304"/>
                  </a:lnTo>
                  <a:lnTo>
                    <a:pt x="0" y="100330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 userDrawn="1">
              <p:custDataLst>
                <p:tags r:id="rId8"/>
              </p:custDataLst>
            </p:nvPr>
          </p:nvSpPr>
          <p:spPr>
            <a:xfrm rot="2700000">
              <a:off x="11448689" y="5823734"/>
              <a:ext cx="239709" cy="23970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 userDrawn="1">
              <p:custDataLst>
                <p:tags r:id="rId9"/>
              </p:custDataLst>
            </p:nvPr>
          </p:nvSpPr>
          <p:spPr>
            <a:xfrm rot="2700000">
              <a:off x="11806448" y="5897240"/>
              <a:ext cx="94157" cy="941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0" name="任意多边形: 形状 9"/>
            <p:cNvSpPr/>
            <p:nvPr userDrawn="1">
              <p:custDataLst>
                <p:tags r:id="rId10"/>
              </p:custDataLst>
            </p:nvPr>
          </p:nvSpPr>
          <p:spPr>
            <a:xfrm rot="2700000">
              <a:off x="150286" y="-413830"/>
              <a:ext cx="787091" cy="845623"/>
            </a:xfrm>
            <a:custGeom>
              <a:avLst/>
              <a:gdLst>
                <a:gd name="connsiteX0" fmla="*/ 0 w 873415"/>
                <a:gd name="connsiteY0" fmla="*/ 873415 h 938366"/>
                <a:gd name="connsiteX1" fmla="*/ 873415 w 873415"/>
                <a:gd name="connsiteY1" fmla="*/ 0 h 938366"/>
                <a:gd name="connsiteX2" fmla="*/ 873415 w 873415"/>
                <a:gd name="connsiteY2" fmla="*/ 938366 h 938366"/>
                <a:gd name="connsiteX3" fmla="*/ 64952 w 873415"/>
                <a:gd name="connsiteY3" fmla="*/ 938366 h 9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415" h="938366">
                  <a:moveTo>
                    <a:pt x="0" y="873415"/>
                  </a:moveTo>
                  <a:lnTo>
                    <a:pt x="873415" y="0"/>
                  </a:lnTo>
                  <a:lnTo>
                    <a:pt x="873415" y="938366"/>
                  </a:lnTo>
                  <a:lnTo>
                    <a:pt x="64952" y="9383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 userDrawn="1">
              <p:custDataLst>
                <p:tags r:id="rId11"/>
              </p:custDataLst>
            </p:nvPr>
          </p:nvSpPr>
          <p:spPr>
            <a:xfrm rot="2700000">
              <a:off x="440244" y="179657"/>
              <a:ext cx="506621" cy="50662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 baseline="0"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3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lIns="90170" tIns="46990" rIns="90170" bIns="46990" rtlCol="0">
            <a:normAutofit/>
          </a:bodyPr>
          <a:lstStyle>
            <a:lvl1pPr marL="128905" marR="0" lvl="0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86080" marR="0" lvl="1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643255" marR="0" lvl="2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900430" marR="0" lvl="3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157605" marR="0" lvl="4" indent="-12827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9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10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F87CF-3569-4A6D-ABE9-80B564D3AFB4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EDE2-ED55-47B1-BF0C-0EF98048EBB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lIns="90170" tIns="46990" rIns="90170" bIns="4699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14381"/>
            <a:ext cx="8139178" cy="4041680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67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7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67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</p:sldLayoutIdLst>
  <p:txStyles>
    <p:titleStyle>
      <a:lvl1pPr algn="l" defTabSz="514350" rtl="0" eaLnBrk="1" fontAlgn="auto" latinLnBrk="0" hangingPunct="1">
        <a:lnSpc>
          <a:spcPct val="100000"/>
        </a:lnSpc>
        <a:spcBef>
          <a:spcPct val="0"/>
        </a:spcBef>
        <a:buNone/>
        <a:defRPr sz="135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28905" indent="-128270" algn="l" defTabSz="5143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9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386080" indent="-128270" algn="l" defTabSz="5143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905510" algn="l"/>
        </a:tabLst>
        <a:defRPr sz="9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643255" indent="-128270" algn="l" defTabSz="5143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9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900430" indent="-128270" algn="l" defTabSz="5143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9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157605" indent="-128270" algn="l" defTabSz="5143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9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274.xml"/><Relationship Id="rId7" Type="http://schemas.openxmlformats.org/officeDocument/2006/relationships/slideLayout" Target="../slideLayouts/slideLayout26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9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80.xml"/><Relationship Id="rId7" Type="http://schemas.openxmlformats.org/officeDocument/2006/relationships/image" Target="../media/image9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Layout" Target="../slideLayouts/slideLayout26.xml"/><Relationship Id="rId5" Type="http://schemas.openxmlformats.org/officeDocument/2006/relationships/tags" Target="../tags/tag282.xml"/><Relationship Id="rId10" Type="http://schemas.openxmlformats.org/officeDocument/2006/relationships/image" Target="../media/image12.png"/><Relationship Id="rId4" Type="http://schemas.openxmlformats.org/officeDocument/2006/relationships/tags" Target="../tags/tag281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7" Type="http://schemas.openxmlformats.org/officeDocument/2006/relationships/slideLayout" Target="../slideLayouts/slideLayout2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16.png"/><Relationship Id="rId5" Type="http://schemas.openxmlformats.org/officeDocument/2006/relationships/tags" Target="../tags/tag303.xml"/><Relationship Id="rId10" Type="http://schemas.openxmlformats.org/officeDocument/2006/relationships/slideLayout" Target="../slideLayouts/slideLayout26.xml"/><Relationship Id="rId4" Type="http://schemas.openxmlformats.org/officeDocument/2006/relationships/tags" Target="../tags/tag302.xml"/><Relationship Id="rId9" Type="http://schemas.openxmlformats.org/officeDocument/2006/relationships/tags" Target="../tags/tag30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10.xml"/><Relationship Id="rId7" Type="http://schemas.openxmlformats.org/officeDocument/2006/relationships/slideLayout" Target="../slideLayouts/slideLayout26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4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6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tags" Target="../tags/tag224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5" Type="http://schemas.openxmlformats.org/officeDocument/2006/relationships/tags" Target="../tags/tag217.xml"/><Relationship Id="rId10" Type="http://schemas.openxmlformats.org/officeDocument/2006/relationships/tags" Target="../tags/tag222.xml"/><Relationship Id="rId4" Type="http://schemas.openxmlformats.org/officeDocument/2006/relationships/tags" Target="../tags/tag216.xml"/><Relationship Id="rId9" Type="http://schemas.openxmlformats.org/officeDocument/2006/relationships/tags" Target="../tags/tag2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10" Type="http://schemas.openxmlformats.org/officeDocument/2006/relationships/image" Target="../media/image8.png"/><Relationship Id="rId4" Type="http://schemas.openxmlformats.org/officeDocument/2006/relationships/tags" Target="../tags/tag235.xml"/><Relationship Id="rId9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7" Type="http://schemas.openxmlformats.org/officeDocument/2006/relationships/slideLayout" Target="../slideLayouts/slideLayout26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slideLayout" Target="../slideLayouts/slideLayout26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254.xml"/><Relationship Id="rId7" Type="http://schemas.openxmlformats.org/officeDocument/2006/relationships/slideLayout" Target="../slideLayouts/slideLayout26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openxmlformats.org/officeDocument/2006/relationships/tags" Target="../tags/tag270.xml"/><Relationship Id="rId3" Type="http://schemas.openxmlformats.org/officeDocument/2006/relationships/tags" Target="../tags/tag260.xml"/><Relationship Id="rId7" Type="http://schemas.openxmlformats.org/officeDocument/2006/relationships/tags" Target="../tags/tag264.xml"/><Relationship Id="rId12" Type="http://schemas.openxmlformats.org/officeDocument/2006/relationships/tags" Target="../tags/tag269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tags" Target="../tags/tag268.xml"/><Relationship Id="rId5" Type="http://schemas.openxmlformats.org/officeDocument/2006/relationships/tags" Target="../tags/tag262.xml"/><Relationship Id="rId15" Type="http://schemas.openxmlformats.org/officeDocument/2006/relationships/slideLayout" Target="../slideLayouts/slideLayout26.xml"/><Relationship Id="rId10" Type="http://schemas.openxmlformats.org/officeDocument/2006/relationships/tags" Target="../tags/tag267.xml"/><Relationship Id="rId4" Type="http://schemas.openxmlformats.org/officeDocument/2006/relationships/tags" Target="../tags/tag261.xml"/><Relationship Id="rId9" Type="http://schemas.openxmlformats.org/officeDocument/2006/relationships/tags" Target="../tags/tag266.xml"/><Relationship Id="rId14" Type="http://schemas.openxmlformats.org/officeDocument/2006/relationships/tags" Target="../tags/tag2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8722" y="175260"/>
            <a:ext cx="4186555" cy="11614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5895" y="1572260"/>
            <a:ext cx="8793480" cy="1198880"/>
          </a:xfrm>
          <a:prstGeom prst="rect">
            <a:avLst/>
          </a:prstGeom>
          <a:solidFill>
            <a:srgbClr val="3138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 Bold" panose="02020603050405020304" charset="0"/>
                <a:cs typeface="Times New Roman Bold" panose="02020603050405020304" charset="0"/>
              </a:rPr>
              <a:t>Chinese FDI in Nigeria: Case study of CGCOC Group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06500" y="3006725"/>
            <a:ext cx="672973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b="1" spc="150" dirty="0">
                <a:solidFill>
                  <a:schemeClr val="tx1"/>
                </a:solidFill>
                <a:uLnTx/>
                <a:uFillTx/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One Belt One Road Workshop Series 4:</a:t>
            </a:r>
          </a:p>
          <a:p>
            <a:pPr algn="ctr" fontAlgn="auto">
              <a:lnSpc>
                <a:spcPct val="150000"/>
              </a:lnSpc>
            </a:pPr>
            <a:r>
              <a:rPr lang="en-US" altLang="zh-CN" b="1" spc="150" dirty="0">
                <a:solidFill>
                  <a:schemeClr val="tx1"/>
                </a:solidFill>
                <a:uLnTx/>
                <a:uFillTx/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China Foreign Direct Investment in Africa</a:t>
            </a:r>
          </a:p>
          <a:p>
            <a:pPr algn="ctr" fontAlgn="auto">
              <a:lnSpc>
                <a:spcPct val="150000"/>
              </a:lnSpc>
            </a:pPr>
            <a:r>
              <a:rPr lang="en-US" altLang="zh-CN" b="1" spc="150" dirty="0">
                <a:solidFill>
                  <a:schemeClr val="tx1"/>
                </a:solidFill>
                <a:uLnTx/>
                <a:uFillTx/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Institute: One Belt One Road Research Institute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783965" y="4344670"/>
            <a:ext cx="5673090" cy="522605"/>
          </a:xfrm>
        </p:spPr>
        <p:txBody>
          <a:bodyPr>
            <a:noAutofit/>
          </a:bodyPr>
          <a:lstStyle/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1600" b="1" u="none" strike="noStrike" baseline="0" dirty="0">
                <a:solidFill>
                  <a:schemeClr val="tx1"/>
                </a:solidFill>
                <a:uLnTx/>
                <a:uFillTx/>
                <a:latin typeface="Times New Roman Bold" panose="02020603050405020304" charset="0"/>
                <a:cs typeface="Times New Roman Bold" panose="02020603050405020304" charset="0"/>
              </a:rPr>
              <a:t>Speaker: Zhang </a:t>
            </a:r>
            <a:r>
              <a:rPr lang="en-US" altLang="zh-CN" sz="1600" b="1" u="none" strike="noStrike" baseline="0" dirty="0" err="1">
                <a:solidFill>
                  <a:schemeClr val="tx1"/>
                </a:solidFill>
                <a:uLnTx/>
                <a:uFillTx/>
                <a:latin typeface="Times New Roman Bold" panose="02020603050405020304" charset="0"/>
                <a:cs typeface="Times New Roman Bold" panose="02020603050405020304" charset="0"/>
              </a:rPr>
              <a:t>Shimin</a:t>
            </a:r>
            <a:endParaRPr lang="en-US" altLang="zh-CN" sz="1600" b="1" u="none" strike="noStrike" baseline="0" dirty="0">
              <a:solidFill>
                <a:schemeClr val="tx1"/>
              </a:solidFill>
              <a:uLnTx/>
              <a:uFillTx/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0" lvl="0" indent="-285750" algn="ctr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endParaRPr lang="en-US" altLang="zh-CN" sz="1600" b="1" u="none" strike="noStrike" baseline="0" dirty="0">
              <a:solidFill>
                <a:schemeClr val="tx1"/>
              </a:solidFill>
              <a:highlight>
                <a:srgbClr val="FFFF00"/>
              </a:highlight>
              <a:uLnTx/>
              <a:uFillTx/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graphicFrame>
        <p:nvGraphicFramePr>
          <p:cNvPr id="12" name="图表 4"/>
          <p:cNvGraphicFramePr/>
          <p:nvPr/>
        </p:nvGraphicFramePr>
        <p:xfrm>
          <a:off x="0" y="492125"/>
          <a:ext cx="4487545" cy="421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/>
          <p:cNvSpPr txBox="1"/>
          <p:nvPr>
            <p:custDataLst>
              <p:tags r:id="rId6"/>
            </p:custDataLst>
          </p:nvPr>
        </p:nvSpPr>
        <p:spPr>
          <a:xfrm>
            <a:off x="5083175" y="4790440"/>
            <a:ext cx="35140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微软雅黑" charset="0"/>
                <a:ea typeface="微软雅黑" charset="0"/>
                <a:cs typeface="Times New Roman" panose="02020603050405020304" pitchFamily="18" charset="0"/>
              </a:rPr>
              <a:t>Data Sources: National Bureau of Statistics </a:t>
            </a:r>
          </a:p>
        </p:txBody>
      </p:sp>
      <p:graphicFrame>
        <p:nvGraphicFramePr>
          <p:cNvPr id="2" name="图表 1"/>
          <p:cNvGraphicFramePr/>
          <p:nvPr/>
        </p:nvGraphicFramePr>
        <p:xfrm>
          <a:off x="4563745" y="492125"/>
          <a:ext cx="4552315" cy="411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" name="文本框 6"/>
          <p:cNvSpPr txBox="1">
            <a:spLocks noChangeArrowheads="1"/>
          </p:cNvSpPr>
          <p:nvPr/>
        </p:nvSpPr>
        <p:spPr bwMode="auto">
          <a:xfrm>
            <a:off x="1858781" y="236220"/>
            <a:ext cx="54317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Chinese Investment in Nigeria</a:t>
            </a:r>
          </a:p>
        </p:txBody>
      </p:sp>
      <p:sp>
        <p:nvSpPr>
          <p:cNvPr id="32" name="矩形 31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343604" y="2856177"/>
            <a:ext cx="24635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lt"/>
              </a:rPr>
              <a:t>Main companies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Bold" panose="02020603050405020304" charset="0"/>
              <a:ea typeface="微软雅黑" charset="0"/>
              <a:cs typeface="Times New Roman Bold" panose="02020603050405020304" charset="0"/>
              <a:sym typeface="+mn-lt"/>
            </a:endParaRPr>
          </a:p>
        </p:txBody>
      </p:sp>
      <p:sp>
        <p:nvSpPr>
          <p:cNvPr id="34" name="矩形 33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564380" y="1550670"/>
            <a:ext cx="440880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Construction, Mining, Manufacturing, Finance, Leasing and Business Services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Regular" panose="02020603050405020304" charset="0"/>
              <a:ea typeface="微软雅黑" charset="0"/>
              <a:cs typeface="Times New Roman Regular" panose="02020603050405020304" charset="0"/>
              <a:sym typeface="+mn-lt"/>
            </a:endParaRPr>
          </a:p>
        </p:txBody>
      </p:sp>
      <p:sp>
        <p:nvSpPr>
          <p:cNvPr id="36" name="矩形 3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343605" y="1083800"/>
            <a:ext cx="233137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lt"/>
              </a:rPr>
              <a:t>Main industries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Bold" panose="02020603050405020304" charset="0"/>
              <a:ea typeface="微软雅黑" charset="0"/>
              <a:cs typeface="Times New Roman Bold" panose="02020603050405020304" charset="0"/>
              <a:sym typeface="+mn-l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7"/>
          <a:stretch>
            <a:fillRect/>
          </a:stretch>
        </p:blipFill>
        <p:spPr>
          <a:xfrm>
            <a:off x="708479" y="1149572"/>
            <a:ext cx="1706789" cy="1706789"/>
          </a:xfrm>
          <a:prstGeom prst="ellipse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8"/>
          <a:stretch>
            <a:fillRect/>
          </a:stretch>
        </p:blipFill>
        <p:spPr>
          <a:xfrm>
            <a:off x="2636817" y="1149572"/>
            <a:ext cx="1706789" cy="1706789"/>
          </a:xfrm>
          <a:prstGeom prst="ellipse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9"/>
          <a:stretch>
            <a:fillRect/>
          </a:stretch>
        </p:blipFill>
        <p:spPr>
          <a:xfrm>
            <a:off x="708479" y="3077215"/>
            <a:ext cx="1706789" cy="1706789"/>
          </a:xfrm>
          <a:prstGeom prst="ellipse">
            <a:avLst/>
          </a:prstGeo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4294967295"/>
          </p:nvPr>
        </p:nvPicPr>
        <p:blipFill>
          <a:blip r:embed="rId10" cstate="print"/>
          <a:stretch>
            <a:fillRect/>
          </a:stretch>
        </p:blipFill>
        <p:spPr>
          <a:xfrm>
            <a:off x="2636816" y="3077214"/>
            <a:ext cx="1706789" cy="1706789"/>
          </a:xfrm>
          <a:prstGeom prst="ellipse">
            <a:avLst/>
          </a:prstGeom>
        </p:spPr>
      </p:pic>
      <p:sp>
        <p:nvSpPr>
          <p:cNvPr id="23" name="矩形 3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532378" y="3299283"/>
            <a:ext cx="4549641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More than 1,000 Chinese companies in Nigeria. Like China Civil Engineering Construction Corporation, CGCOC Group, HUAWEI, ZTE, Lee’s Group, etc.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 Regular" panose="02020603050405020304" charset="0"/>
              <a:ea typeface="微软雅黑" charset="0"/>
              <a:cs typeface="Times New Roman Regular" panose="0202060305040502030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sz="3200" spc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Selected Chinese firm’s projects in Nigeria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691765" y="-1121410"/>
            <a:ext cx="3759835" cy="83159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-126365" y="2157095"/>
            <a:ext cx="9396730" cy="8299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altLang="zh-CN" sz="4800" b="1" kern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sz="4800" b="1" kern="0" dirty="0">
                <a:solidFill>
                  <a:schemeClr val="accent1"/>
                </a:solidFill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Cases of Chinese FDI in Nigeria</a:t>
            </a:r>
            <a:endParaRPr kumimoji="0" lang="en-US" altLang="zh-CN" sz="4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 Bold" panose="02020603050405020304" charset="0"/>
              <a:ea typeface="微软雅黑" charset="0"/>
              <a:cs typeface="Times New Roman Bold" panose="02020603050405020304" charset="0"/>
            </a:endParaRPr>
          </a:p>
        </p:txBody>
      </p:sp>
      <p:sp>
        <p:nvSpPr>
          <p:cNvPr id="27" name="矩形 26"/>
          <p:cNvSpPr/>
          <p:nvPr>
            <p:custDataLst>
              <p:tags r:id="rId6"/>
            </p:custDataLst>
          </p:nvPr>
        </p:nvSpPr>
        <p:spPr>
          <a:xfrm>
            <a:off x="2156097" y="2642537"/>
            <a:ext cx="4831805" cy="33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50" b="0" i="0" u="none" strike="noStrike" kern="1200" cap="none" spc="0" normalizeH="0" baseline="0" noProof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effectLst/>
              <a:uLnTx/>
              <a:uFillTx/>
              <a:latin typeface="微软雅黑" charset="0"/>
              <a:ea typeface="微软雅黑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635" y="1025525"/>
            <a:ext cx="9143365" cy="3814445"/>
          </a:xfrm>
          <a:prstGeom prst="rect">
            <a:avLst/>
          </a:prstGeom>
          <a:solidFill>
            <a:srgbClr val="6E7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635" y="1032510"/>
            <a:ext cx="9144000" cy="3830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Founded  in 1983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Business field</a:t>
            </a:r>
            <a:r>
              <a:rPr lang="zh-CN" altLang="en-US" sz="2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：</a:t>
            </a:r>
            <a:r>
              <a:rPr lang="en-US" altLang="zh-CN" sz="2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Consulting planning, investment operation,             overseas infrastructure construction, logistics and trade.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Mixed-ownership enterprise jointly funded by state-owned enterprises, management teams, local state-owned assets </a:t>
            </a:r>
            <a:r>
              <a:rPr lang="en-US" altLang="zh-CN" sz="2400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as well as </a:t>
            </a:r>
            <a:r>
              <a:rPr lang="en-US" sz="2400" dirty="0">
                <a:solidFill>
                  <a:schemeClr val="bg1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overseas key employees and external natural persons.</a:t>
            </a:r>
            <a:endParaRPr lang="en-US" sz="2400" dirty="0"/>
          </a:p>
          <a:p>
            <a:pPr marL="285750" marR="0" lvl="0" indent="-28575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 Regular" panose="02020603050405020304" charset="0"/>
              <a:ea typeface="微软雅黑" charset="0"/>
              <a:cs typeface="Times New Roman Regular" panose="02020603050405020304" charset="0"/>
              <a:sym typeface="+mn-lt"/>
            </a:endParaRPr>
          </a:p>
        </p:txBody>
      </p:sp>
      <p:sp>
        <p:nvSpPr>
          <p:cNvPr id="2" name="文本框 6"/>
          <p:cNvSpPr txBox="1">
            <a:spLocks noChangeArrowheads="1"/>
          </p:cNvSpPr>
          <p:nvPr/>
        </p:nvSpPr>
        <p:spPr bwMode="auto">
          <a:xfrm>
            <a:off x="2851786" y="252333"/>
            <a:ext cx="41236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Group Co., Ltd. </a:t>
            </a:r>
          </a:p>
        </p:txBody>
      </p:sp>
      <p:pic>
        <p:nvPicPr>
          <p:cNvPr id="6" name="图片占位符 5" descr="截屏2023-03-16 21.46.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9"/>
          <a:stretch>
            <a:fillRect/>
          </a:stretch>
        </p:blipFill>
        <p:spPr>
          <a:xfrm>
            <a:off x="647065" y="0"/>
            <a:ext cx="1786255" cy="1025525"/>
          </a:xfrm>
          <a:prstGeom prst="rect">
            <a:avLst/>
          </a:prstGeom>
          <a:noFill/>
          <a:ln>
            <a:noFill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500" y="614955"/>
            <a:ext cx="7219800" cy="542700"/>
          </a:xfrm>
        </p:spPr>
        <p:txBody>
          <a:bodyPr>
            <a:normAutofit fontScale="90000"/>
          </a:bodyPr>
          <a:lstStyle/>
          <a:p>
            <a:r>
              <a:rPr lang="en-US" altLang="zh-CN" sz="2800" spc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in Africa</a:t>
            </a:r>
            <a:br>
              <a:rPr lang="en-US" dirty="0"/>
            </a:b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4960" y="1085215"/>
            <a:ext cx="8486775" cy="2583815"/>
          </a:xfrm>
        </p:spPr>
        <p:txBody>
          <a:bodyPr>
            <a:noAutofit/>
          </a:bodyPr>
          <a:lstStyle/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Formed three regional </a:t>
            </a:r>
            <a:r>
              <a:rPr lang="en-US" sz="1800" dirty="0" err="1">
                <a:latin typeface="Times New Roman Regular" panose="02020603050405020304" charset="0"/>
                <a:cs typeface="Times New Roman Regular" panose="02020603050405020304" charset="0"/>
              </a:rPr>
              <a:t>centers</a:t>
            </a:r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 in Africa, namely the eastern Africa, west-central Africa with English speaking regions and French speaking regions.</a:t>
            </a:r>
          </a:p>
          <a:p>
            <a:pPr marL="635" indent="0" algn="just">
              <a:buNone/>
            </a:pPr>
            <a:endParaRPr lang="en-US" sz="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O</a:t>
            </a:r>
            <a:r>
              <a:rPr lang="en-US" sz="1800" dirty="0" err="1">
                <a:latin typeface="Times New Roman Regular" panose="02020603050405020304" charset="0"/>
                <a:cs typeface="Times New Roman Regular" panose="02020603050405020304" charset="0"/>
              </a:rPr>
              <a:t>vering</a:t>
            </a:r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 27 countries and accounting for 50% of the whole African countries.</a:t>
            </a:r>
          </a:p>
          <a:p>
            <a:pPr marL="635" indent="0" algn="just">
              <a:buNone/>
            </a:pPr>
            <a:endParaRPr lang="en-US" sz="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The employees of CGCOC have reached to nearly 25,000 at home and abroad, among them, over 90% are foreign nationals.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30" y="281696"/>
            <a:ext cx="7219800" cy="542700"/>
          </a:xfrm>
        </p:spPr>
        <p:txBody>
          <a:bodyPr/>
          <a:lstStyle/>
          <a:p>
            <a:r>
              <a:rPr lang="en-US" altLang="zh-CN" sz="2000" spc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in Africa: organization and structure</a:t>
            </a:r>
            <a:endParaRPr lang="en-US" altLang="zh-CN" sz="2000" spc="0" noProof="0" dirty="0">
              <a:ln>
                <a:noFill/>
              </a:ln>
              <a:solidFill>
                <a:schemeClr val="accent1"/>
              </a:solidFill>
              <a:effectLst/>
              <a:uLnTx/>
              <a:latin typeface="Times New Roman Bold" panose="02020603050405020304" charset="0"/>
              <a:ea typeface="微软雅黑" charset="0"/>
              <a:cs typeface="Times New Roman Bold" panose="0202060305040502030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01650" y="751840"/>
            <a:ext cx="8016240" cy="4139565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728247" y="3284660"/>
            <a:ext cx="672123" cy="116449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1" name="矩形 40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<p:cNvSpPr/>
          <p:nvPr>
            <p:custDataLst>
              <p:tags r:id="rId6"/>
            </p:custDataLst>
          </p:nvPr>
        </p:nvSpPr>
        <p:spPr>
          <a:xfrm>
            <a:off x="635" y="596900"/>
            <a:ext cx="322961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CGCOC have been granted about 60 prospecting and mining rights, including niobium, tantalum, lead, zinc, copper, tungsten, tin and coal mines. </a:t>
            </a:r>
          </a:p>
          <a:p>
            <a:pPr marL="0" marR="0" lvl="0" indent="0" algn="just" defTabSz="45720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1200" cap="none" spc="0" normalizeH="0" baseline="0" noProof="0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Times New Roman Regular" panose="02020603050405020304" charset="0"/>
              <a:ea typeface="微软雅黑" charset="0"/>
              <a:cs typeface="Times New Roman Regular" panose="02020603050405020304" charset="0"/>
              <a:sym typeface="Calibri" panose="020F050202020403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Meanwhile, in order to quickly achieve prospecting breakthrough, CGCOC established a rock and mineral analysis laboratory in Nigeria.</a:t>
            </a:r>
          </a:p>
        </p:txBody>
      </p:sp>
      <p:sp>
        <p:nvSpPr>
          <p:cNvPr id="26" name="Freeform 16"/>
          <p:cNvSpPr/>
          <p:nvPr>
            <p:custDataLst>
              <p:tags r:id="rId7"/>
            </p:custDataLst>
          </p:nvPr>
        </p:nvSpPr>
        <p:spPr bwMode="auto">
          <a:xfrm>
            <a:off x="5107940" y="2252345"/>
            <a:ext cx="176530" cy="73660"/>
          </a:xfrm>
          <a:custGeom>
            <a:avLst/>
            <a:gdLst>
              <a:gd name="T0" fmla="*/ 348 w 513"/>
              <a:gd name="T1" fmla="*/ 0 h 214"/>
              <a:gd name="T2" fmla="*/ 210 w 513"/>
              <a:gd name="T3" fmla="*/ 139 h 214"/>
              <a:gd name="T4" fmla="*/ 119 w 513"/>
              <a:gd name="T5" fmla="*/ 48 h 214"/>
              <a:gd name="T6" fmla="*/ 0 w 513"/>
              <a:gd name="T7" fmla="*/ 166 h 214"/>
              <a:gd name="T8" fmla="*/ 38 w 513"/>
              <a:gd name="T9" fmla="*/ 202 h 214"/>
              <a:gd name="T10" fmla="*/ 119 w 513"/>
              <a:gd name="T11" fmla="*/ 123 h 214"/>
              <a:gd name="T12" fmla="*/ 210 w 513"/>
              <a:gd name="T13" fmla="*/ 214 h 214"/>
              <a:gd name="T14" fmla="*/ 348 w 513"/>
              <a:gd name="T15" fmla="*/ 76 h 214"/>
              <a:gd name="T16" fmla="*/ 475 w 513"/>
              <a:gd name="T17" fmla="*/ 202 h 214"/>
              <a:gd name="T18" fmla="*/ 513 w 513"/>
              <a:gd name="T19" fmla="*/ 165 h 214"/>
              <a:gd name="T20" fmla="*/ 348 w 513"/>
              <a:gd name="T21" fmla="*/ 0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3" h="214">
                <a:moveTo>
                  <a:pt x="348" y="0"/>
                </a:moveTo>
                <a:lnTo>
                  <a:pt x="210" y="139"/>
                </a:lnTo>
                <a:lnTo>
                  <a:pt x="119" y="48"/>
                </a:lnTo>
                <a:lnTo>
                  <a:pt x="0" y="166"/>
                </a:lnTo>
                <a:lnTo>
                  <a:pt x="38" y="202"/>
                </a:lnTo>
                <a:lnTo>
                  <a:pt x="119" y="123"/>
                </a:lnTo>
                <a:lnTo>
                  <a:pt x="210" y="214"/>
                </a:lnTo>
                <a:lnTo>
                  <a:pt x="348" y="76"/>
                </a:lnTo>
                <a:lnTo>
                  <a:pt x="475" y="202"/>
                </a:lnTo>
                <a:lnTo>
                  <a:pt x="513" y="165"/>
                </a:lnTo>
                <a:lnTo>
                  <a:pt x="348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0" cap="none" spc="0" normalizeH="0" baseline="0" noProof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effectLst/>
              <a:uLnTx/>
              <a:uFillTx/>
              <a:latin typeface="微软雅黑" charset="0"/>
              <a:ea typeface="微软雅黑" charset="0"/>
            </a:endParaRPr>
          </a:p>
        </p:txBody>
      </p:sp>
      <p:sp>
        <p:nvSpPr>
          <p:cNvPr id="29" name="Freeform 21"/>
          <p:cNvSpPr/>
          <p:nvPr>
            <p:custDataLst>
              <p:tags r:id="rId8"/>
            </p:custDataLst>
          </p:nvPr>
        </p:nvSpPr>
        <p:spPr bwMode="auto">
          <a:xfrm>
            <a:off x="3931920" y="2306320"/>
            <a:ext cx="99060" cy="105410"/>
          </a:xfrm>
          <a:custGeom>
            <a:avLst/>
            <a:gdLst>
              <a:gd name="T0" fmla="*/ 0 w 265"/>
              <a:gd name="T1" fmla="*/ 131 h 281"/>
              <a:gd name="T2" fmla="*/ 38 w 265"/>
              <a:gd name="T3" fmla="*/ 169 h 281"/>
              <a:gd name="T4" fmla="*/ 107 w 265"/>
              <a:gd name="T5" fmla="*/ 102 h 281"/>
              <a:gd name="T6" fmla="*/ 105 w 265"/>
              <a:gd name="T7" fmla="*/ 281 h 281"/>
              <a:gd name="T8" fmla="*/ 159 w 265"/>
              <a:gd name="T9" fmla="*/ 281 h 281"/>
              <a:gd name="T10" fmla="*/ 159 w 265"/>
              <a:gd name="T11" fmla="*/ 102 h 281"/>
              <a:gd name="T12" fmla="*/ 227 w 265"/>
              <a:gd name="T13" fmla="*/ 169 h 281"/>
              <a:gd name="T14" fmla="*/ 265 w 265"/>
              <a:gd name="T15" fmla="*/ 131 h 281"/>
              <a:gd name="T16" fmla="*/ 132 w 265"/>
              <a:gd name="T17" fmla="*/ 0 h 281"/>
              <a:gd name="T18" fmla="*/ 0 w 265"/>
              <a:gd name="T19" fmla="*/ 13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5" h="281">
                <a:moveTo>
                  <a:pt x="0" y="131"/>
                </a:moveTo>
                <a:lnTo>
                  <a:pt x="38" y="169"/>
                </a:lnTo>
                <a:lnTo>
                  <a:pt x="107" y="102"/>
                </a:lnTo>
                <a:lnTo>
                  <a:pt x="105" y="281"/>
                </a:lnTo>
                <a:lnTo>
                  <a:pt x="159" y="281"/>
                </a:lnTo>
                <a:lnTo>
                  <a:pt x="159" y="102"/>
                </a:lnTo>
                <a:lnTo>
                  <a:pt x="227" y="169"/>
                </a:lnTo>
                <a:lnTo>
                  <a:pt x="265" y="131"/>
                </a:lnTo>
                <a:lnTo>
                  <a:pt x="132" y="0"/>
                </a:lnTo>
                <a:lnTo>
                  <a:pt x="0" y="131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0" cap="none" spc="0" normalizeH="0" baseline="0" noProof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effectLst/>
              <a:uLnTx/>
              <a:uFillTx/>
              <a:latin typeface="微软雅黑" charset="0"/>
              <a:ea typeface="微软雅黑" charset="0"/>
            </a:endParaRPr>
          </a:p>
        </p:txBody>
      </p:sp>
      <p:pic>
        <p:nvPicPr>
          <p:cNvPr id="7" name="图片 6" descr="截屏2023-03-16 23.20.14"/>
          <p:cNvPicPr>
            <a:picLocks noChangeAspect="1"/>
          </p:cNvPicPr>
          <p:nvPr/>
        </p:nvPicPr>
        <p:blipFill>
          <a:blip r:embed="rId11"/>
          <a:srcRect t="914"/>
          <a:stretch>
            <a:fillRect/>
          </a:stretch>
        </p:blipFill>
        <p:spPr>
          <a:xfrm>
            <a:off x="3335655" y="69215"/>
            <a:ext cx="5808345" cy="5005070"/>
          </a:xfrm>
          <a:prstGeom prst="rect">
            <a:avLst/>
          </a:prstGeom>
        </p:spPr>
      </p:pic>
      <p:sp>
        <p:nvSpPr>
          <p:cNvPr id="39" name="矩形 38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<p:cNvSpPr/>
          <p:nvPr>
            <p:custDataLst>
              <p:tags r:id="rId9"/>
            </p:custDataLst>
          </p:nvPr>
        </p:nvSpPr>
        <p:spPr>
          <a:xfrm>
            <a:off x="2828743" y="190574"/>
            <a:ext cx="2279281" cy="33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>
                <a:ln>
                  <a:noFill/>
                </a:ln>
                <a:solidFill>
                  <a:schemeClr val="dk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charset="0"/>
                <a:ea typeface="微软雅黑" charset="0"/>
                <a:cs typeface="微软雅黑" charset="0"/>
                <a:sym typeface="Calibri" panose="020F0502020204030204" pitchFamily="34" charset="0"/>
              </a:rPr>
              <a:t>。 </a:t>
            </a:r>
          </a:p>
        </p:txBody>
      </p:sp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-109220" y="190738"/>
            <a:ext cx="34594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Group - Mining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6" name="Freeform 16"/>
          <p:cNvSpPr/>
          <p:nvPr>
            <p:custDataLst>
              <p:tags r:id="rId6"/>
            </p:custDataLst>
          </p:nvPr>
        </p:nvSpPr>
        <p:spPr bwMode="auto">
          <a:xfrm>
            <a:off x="5107940" y="2252345"/>
            <a:ext cx="176530" cy="73660"/>
          </a:xfrm>
          <a:custGeom>
            <a:avLst/>
            <a:gdLst>
              <a:gd name="T0" fmla="*/ 348 w 513"/>
              <a:gd name="T1" fmla="*/ 0 h 214"/>
              <a:gd name="T2" fmla="*/ 210 w 513"/>
              <a:gd name="T3" fmla="*/ 139 h 214"/>
              <a:gd name="T4" fmla="*/ 119 w 513"/>
              <a:gd name="T5" fmla="*/ 48 h 214"/>
              <a:gd name="T6" fmla="*/ 0 w 513"/>
              <a:gd name="T7" fmla="*/ 166 h 214"/>
              <a:gd name="T8" fmla="*/ 38 w 513"/>
              <a:gd name="T9" fmla="*/ 202 h 214"/>
              <a:gd name="T10" fmla="*/ 119 w 513"/>
              <a:gd name="T11" fmla="*/ 123 h 214"/>
              <a:gd name="T12" fmla="*/ 210 w 513"/>
              <a:gd name="T13" fmla="*/ 214 h 214"/>
              <a:gd name="T14" fmla="*/ 348 w 513"/>
              <a:gd name="T15" fmla="*/ 76 h 214"/>
              <a:gd name="T16" fmla="*/ 475 w 513"/>
              <a:gd name="T17" fmla="*/ 202 h 214"/>
              <a:gd name="T18" fmla="*/ 513 w 513"/>
              <a:gd name="T19" fmla="*/ 165 h 214"/>
              <a:gd name="T20" fmla="*/ 348 w 513"/>
              <a:gd name="T21" fmla="*/ 0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3" h="214">
                <a:moveTo>
                  <a:pt x="348" y="0"/>
                </a:moveTo>
                <a:lnTo>
                  <a:pt x="210" y="139"/>
                </a:lnTo>
                <a:lnTo>
                  <a:pt x="119" y="48"/>
                </a:lnTo>
                <a:lnTo>
                  <a:pt x="0" y="166"/>
                </a:lnTo>
                <a:lnTo>
                  <a:pt x="38" y="202"/>
                </a:lnTo>
                <a:lnTo>
                  <a:pt x="119" y="123"/>
                </a:lnTo>
                <a:lnTo>
                  <a:pt x="210" y="214"/>
                </a:lnTo>
                <a:lnTo>
                  <a:pt x="348" y="76"/>
                </a:lnTo>
                <a:lnTo>
                  <a:pt x="475" y="202"/>
                </a:lnTo>
                <a:lnTo>
                  <a:pt x="513" y="165"/>
                </a:lnTo>
                <a:lnTo>
                  <a:pt x="348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0" cap="none" spc="0" normalizeH="0" baseline="0" noProof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effectLst/>
              <a:uLnTx/>
              <a:uFillTx/>
              <a:latin typeface="微软雅黑" charset="0"/>
              <a:ea typeface="微软雅黑" charset="0"/>
            </a:endParaRPr>
          </a:p>
        </p:txBody>
      </p:sp>
      <p:pic>
        <p:nvPicPr>
          <p:cNvPr id="2" name="图片 1" descr="Screenshot 2023-03-16 1709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80" y="3121660"/>
            <a:ext cx="3030855" cy="1767840"/>
          </a:xfrm>
          <a:prstGeom prst="rect">
            <a:avLst/>
          </a:prstGeom>
        </p:spPr>
      </p:pic>
      <p:pic>
        <p:nvPicPr>
          <p:cNvPr id="3" name="图片 2" descr="截屏2023-03-16 23.46.06"/>
          <p:cNvPicPr>
            <a:picLocks noChangeAspect="1"/>
          </p:cNvPicPr>
          <p:nvPr/>
        </p:nvPicPr>
        <p:blipFill>
          <a:blip r:embed="rId9"/>
          <a:srcRect t="3027" r="-9240"/>
          <a:stretch>
            <a:fillRect/>
          </a:stretch>
        </p:blipFill>
        <p:spPr>
          <a:xfrm>
            <a:off x="614680" y="891540"/>
            <a:ext cx="3317240" cy="1862455"/>
          </a:xfrm>
          <a:prstGeom prst="rect">
            <a:avLst/>
          </a:prstGeom>
        </p:spPr>
      </p:pic>
      <p:sp>
        <p:nvSpPr>
          <p:cNvPr id="5" name="文本框 6"/>
          <p:cNvSpPr txBox="1">
            <a:spLocks noChangeArrowheads="1"/>
          </p:cNvSpPr>
          <p:nvPr/>
        </p:nvSpPr>
        <p:spPr bwMode="auto">
          <a:xfrm>
            <a:off x="1179513" y="121523"/>
            <a:ext cx="6784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ea"/>
              </a:rPr>
              <a:t>Investment </a:t>
            </a:r>
            <a:r>
              <a:rPr lang="en-US" altLang="zh-CN" sz="2400" b="1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ea"/>
              </a:rPr>
              <a:t>advice</a:t>
            </a:r>
            <a:r>
              <a:rPr lang="zh-CN" altLang="en-US" sz="2400" b="1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ea"/>
              </a:rPr>
              <a:t> for mineral resources in Nigeria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11345" y="913130"/>
            <a:ext cx="408495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rgbClr val="000000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Priority can be given to the development of precious and rare metals</a:t>
            </a:r>
            <a:r>
              <a:rPr lang="en-US" altLang="zh-CN" sz="2000">
                <a:solidFill>
                  <a:srgbClr val="000000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.</a:t>
            </a:r>
          </a:p>
          <a:p>
            <a:pPr algn="just"/>
            <a:endParaRPr lang="en-US" altLang="zh-CN" sz="2000">
              <a:solidFill>
                <a:srgbClr val="000000"/>
              </a:solidFill>
              <a:latin typeface="Times New Roman Regular" panose="02020603050405020304" charset="0"/>
              <a:ea typeface="微软雅黑" charset="0"/>
              <a:cs typeface="Times New Roman Regular" panose="020206030504050203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rgbClr val="000000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Nigeria produces more refined tin than it needs, which is perfectly complementary to China.</a:t>
            </a:r>
          </a:p>
          <a:p>
            <a:pPr algn="just"/>
            <a:endParaRPr lang="en-US" altLang="zh-CN" sz="2000">
              <a:solidFill>
                <a:srgbClr val="000000"/>
              </a:solidFill>
              <a:latin typeface="Times New Roman Regular" panose="02020603050405020304" charset="0"/>
              <a:ea typeface="微软雅黑" charset="0"/>
              <a:cs typeface="Times New Roman Regular" panose="020206030504050203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rgbClr val="000000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98% of Nigeria's niobium tantalum ore is exported to China, and the prices of niobium, tantalum and other rare metals are relatively stable.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290" y="666750"/>
            <a:ext cx="7552055" cy="542925"/>
          </a:xfrm>
        </p:spPr>
        <p:txBody>
          <a:bodyPr>
            <a:normAutofit fontScale="90000"/>
          </a:bodyPr>
          <a:lstStyle/>
          <a:p>
            <a:r>
              <a:rPr lang="en-US" altLang="zh-CN" sz="2700" spc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Group :  Nigeria WARA Agricultural Park (1)</a:t>
            </a:r>
            <a:br>
              <a:rPr lang="en-US" altLang="zh-CN" sz="2400" spc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93090" y="1148715"/>
            <a:ext cx="7957185" cy="2583815"/>
          </a:xfrm>
        </p:spPr>
        <p:txBody>
          <a:bodyPr>
            <a:noAutofit/>
          </a:bodyPr>
          <a:lstStyle/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Set up Green Agricultural Development Nigeria CO., Limited in 2006. </a:t>
            </a: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The farm is located in </a:t>
            </a:r>
            <a:r>
              <a:rPr lang="en-US" sz="1800" dirty="0" err="1">
                <a:latin typeface="Times New Roman Regular" panose="02020603050405020304" charset="0"/>
                <a:cs typeface="Times New Roman Regular" panose="02020603050405020304" charset="0"/>
              </a:rPr>
              <a:t>northwestern</a:t>
            </a:r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 Nigeria, right next to the Kanji reservoir, the biggest one in the Niger River in West Africa. </a:t>
            </a:r>
          </a:p>
        </p:txBody>
      </p:sp>
      <p:pic>
        <p:nvPicPr>
          <p:cNvPr id="1026" name="Picture 2" descr="http://en.cgcoc.com.cn/static/template/default/image/20150529/20150529000906_67023.jp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" y="2734945"/>
            <a:ext cx="3149600" cy="22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n.cgcoc.com.cn/static/template/default/image/20150529/20150529000922_519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10" y="2781300"/>
            <a:ext cx="3362960" cy="225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AutoShape 2" descr="pfgcsegeog [licensed for non-commercial use only] / Nigeria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AutoShape 4" descr="pfgcsegeog [licensed for non-commercial use only] / Nigeria"/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30" name="Picture 6" descr="Nigeria outline inset into a map of Africa over a white backgrou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2721"/>
            <a:ext cx="4351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igeria Map : Nigeria - Nigeria is bordered by the gulf of guinea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43" y="374196"/>
            <a:ext cx="4626845" cy="409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425" y="511175"/>
            <a:ext cx="7677150" cy="542925"/>
          </a:xfrm>
        </p:spPr>
        <p:txBody>
          <a:bodyPr>
            <a:normAutofit fontScale="90000"/>
          </a:bodyPr>
          <a:lstStyle/>
          <a:p>
            <a:r>
              <a:rPr lang="en-US" altLang="zh-CN" sz="2700" spc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Group :  Nigeria WARA Agricultural Park (2)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2120" y="1054100"/>
            <a:ext cx="8340725" cy="3591560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Signed cooperation agreement with Yuan Long Ping High-Tech Agriculture CO., Ltd. (LPHT) in 2008.</a:t>
            </a: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CGCOC Group accounted for 87.5% of the shares; LPHT accounted for 12.5% of shares. </a:t>
            </a: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The crop breeds, sophisticatedly cultivated by the farming techniques adapted to the local environment, have occupied a significant share of Nigeria's agricultural markets.</a:t>
            </a: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An important link in the Nigerian agricultural production chain.</a:t>
            </a:r>
            <a:endParaRPr lang="en-US" sz="1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endParaRPr lang="en-US" sz="1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835" y="304440"/>
            <a:ext cx="7219800" cy="542700"/>
          </a:xfrm>
        </p:spPr>
        <p:txBody>
          <a:bodyPr/>
          <a:lstStyle/>
          <a:p>
            <a:r>
              <a:rPr lang="en-US" altLang="zh-CN" sz="2200" spc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Group:  Nigeria SINCEERPVC tube plant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27575" y="909955"/>
            <a:ext cx="3615690" cy="2583815"/>
          </a:xfrm>
        </p:spPr>
        <p:txBody>
          <a:bodyPr>
            <a:noAutofit/>
          </a:bodyPr>
          <a:lstStyle/>
          <a:p>
            <a:pPr marL="635" indent="0">
              <a:buNone/>
            </a:pPr>
            <a:endParaRPr lang="en-US" sz="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The main products are assorted water supply and drainage PVC pipes, pipe fittings and other products. </a:t>
            </a:r>
          </a:p>
          <a:p>
            <a:pPr marL="635" indent="0" algn="just">
              <a:buNone/>
            </a:pPr>
            <a:endParaRPr lang="en-US" sz="7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Because of the good quality and reasonable price, the products are well received in the market.</a:t>
            </a:r>
          </a:p>
        </p:txBody>
      </p:sp>
      <p:pic>
        <p:nvPicPr>
          <p:cNvPr id="3074" name="Picture 2" descr="http://en.cgcoc.com.cn/static/template/default/image/20150529/20150529001105_77777.jpg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" y="909955"/>
            <a:ext cx="3345180" cy="223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n.cgcoc.com.cn/static/template/default/image/20151117/20151117162500_42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" y="2726055"/>
            <a:ext cx="3343275" cy="223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355" y="585470"/>
            <a:ext cx="7635240" cy="542925"/>
          </a:xfrm>
        </p:spPr>
        <p:txBody>
          <a:bodyPr>
            <a:normAutofit/>
          </a:bodyPr>
          <a:lstStyle/>
          <a:p>
            <a:r>
              <a:rPr lang="en-US" altLang="zh-CN" sz="2200" spc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Group: Mambilla hydropower plant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8455" y="1360805"/>
            <a:ext cx="8265795" cy="2583815"/>
          </a:xfrm>
        </p:spPr>
        <p:txBody>
          <a:bodyPr>
            <a:noAutofit/>
          </a:bodyPr>
          <a:lstStyle/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Known as the “Sanxia Project” in Nigeria.</a:t>
            </a: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Will be Nigeria’s biggest power plant, producing approximately 4.7 billion kWh of electricity a year</a:t>
            </a:r>
            <a:r>
              <a:rPr lang="zh-CN" alt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，</a:t>
            </a:r>
            <a:r>
              <a:rPr lang="en-US" altLang="zh-CN" sz="1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equivalent to 70% of Nigeria's existing electricity generation.</a:t>
            </a:r>
            <a:endParaRPr lang="en-US" sz="1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The project is estimated to cost $5.8bn.Invested by Gezhouba Group,SINOHYDRO Corporation Limited, and CGCOC Group, which occupied 45%</a:t>
            </a:r>
            <a:r>
              <a:rPr lang="zh-CN" alt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，</a:t>
            </a:r>
            <a:r>
              <a:rPr lang="en-US" altLang="zh-CN" sz="1800" dirty="0">
                <a:latin typeface="Times New Roman Regular" panose="02020603050405020304" charset="0"/>
                <a:cs typeface="Times New Roman Regular" panose="02020603050405020304" charset="0"/>
              </a:rPr>
              <a:t>35%</a:t>
            </a:r>
            <a:r>
              <a:rPr lang="zh-CN" altLang="en-US" sz="1800" dirty="0">
                <a:latin typeface="Times New Roman Regular" panose="02020603050405020304" charset="0"/>
                <a:cs typeface="Times New Roman Regular" panose="02020603050405020304" charset="0"/>
              </a:rPr>
              <a:t>，</a:t>
            </a:r>
            <a:r>
              <a:rPr lang="en-US" altLang="zh-CN" sz="1800" dirty="0">
                <a:latin typeface="Times New Roman Regular" panose="02020603050405020304" charset="0"/>
                <a:cs typeface="Times New Roman Regular" panose="02020603050405020304" charset="0"/>
              </a:rPr>
              <a:t>20% respectively.</a:t>
            </a:r>
          </a:p>
          <a:p>
            <a:pPr algn="just"/>
            <a:r>
              <a:rPr lang="en-US" sz="1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Will generate up to 50,000 local jobs during the construction phase.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035" y="193675"/>
            <a:ext cx="2341245" cy="15284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835" y="675280"/>
            <a:ext cx="7219800" cy="542700"/>
          </a:xfrm>
        </p:spPr>
        <p:txBody>
          <a:bodyPr/>
          <a:lstStyle/>
          <a:p>
            <a:r>
              <a:rPr lang="en-US" altLang="zh-CN" sz="2200" spc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CGCOC Group:  Social responsibility in Africa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2120" y="1405255"/>
            <a:ext cx="8365490" cy="2583815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2009- 2018 China's leading enterprise in social responsibility of foreign contracted projects.</a:t>
            </a:r>
          </a:p>
          <a:p>
            <a:endParaRPr lang="en-US" sz="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2009- 2018 Social responsibility excellence award.</a:t>
            </a:r>
          </a:p>
          <a:p>
            <a:endParaRPr lang="zh-CN" altLang="en-US" sz="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zh-CN" alt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2005</a:t>
            </a:r>
            <a:r>
              <a:rPr lang="en-US" altLang="zh-CN" sz="2000" dirty="0">
                <a:latin typeface="Times New Roman Regular" panose="02020603050405020304" charset="0"/>
                <a:cs typeface="Times New Roman Regular" panose="02020603050405020304" charset="0"/>
              </a:rPr>
              <a:t>- present</a:t>
            </a:r>
            <a:r>
              <a:rPr lang="zh-CN" altLang="en-US" sz="2000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zh-CN" altLang="en-US" sz="20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China foreign contractors association AAA credit enterprise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椭圆 18"/>
          <p:cNvSpPr/>
          <p:nvPr>
            <p:custDataLst>
              <p:tags r:id="rId6"/>
            </p:custDataLst>
          </p:nvPr>
        </p:nvSpPr>
        <p:spPr>
          <a:xfrm>
            <a:off x="723265" y="573405"/>
            <a:ext cx="1076960" cy="1050290"/>
          </a:xfrm>
          <a:prstGeom prst="ellipse">
            <a:avLst/>
          </a:prstGeom>
          <a:solidFill>
            <a:srgbClr val="6D7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0" name="椭圆 19"/>
          <p:cNvSpPr/>
          <p:nvPr>
            <p:custDataLst>
              <p:tags r:id="rId7"/>
            </p:custDataLst>
          </p:nvPr>
        </p:nvSpPr>
        <p:spPr>
          <a:xfrm>
            <a:off x="614680" y="467360"/>
            <a:ext cx="1294765" cy="1262380"/>
          </a:xfrm>
          <a:prstGeom prst="ellipse">
            <a:avLst/>
          </a:prstGeom>
          <a:noFill/>
          <a:ln>
            <a:solidFill>
              <a:srgbClr val="6D77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3" name="矩形 42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<p:cNvSpPr/>
          <p:nvPr>
            <p:custDataLst>
              <p:tags r:id="rId8"/>
            </p:custDataLst>
          </p:nvPr>
        </p:nvSpPr>
        <p:spPr>
          <a:xfrm>
            <a:off x="2745740" y="701675"/>
            <a:ext cx="551053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Nigeria is the most populous country in Africa.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 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The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 population of Nigeria reached at 216.75 million in 2022.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Times New Roman Regular" panose="02020603050405020304" charset="0"/>
              <a:ea typeface="微软雅黑" charset="0"/>
              <a:cs typeface="Times New Roman Regular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46" name="矩形 45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119380" y="4069715"/>
            <a:ext cx="22853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lt"/>
              </a:rPr>
              <a:t>Ethnic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lt"/>
              </a:rPr>
              <a:t> Group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 Bold" panose="02020603050405020304" charset="0"/>
              <a:ea typeface="微软雅黑" charset="0"/>
              <a:cs typeface="Times New Roman Bold" panose="02020603050405020304" charset="0"/>
              <a:sym typeface="+mn-lt"/>
            </a:endParaRPr>
          </a:p>
        </p:txBody>
      </p:sp>
      <p:sp>
        <p:nvSpPr>
          <p:cNvPr id="47" name="矩形 46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<p:cNvSpPr/>
          <p:nvPr>
            <p:custDataLst>
              <p:tags r:id="rId9"/>
            </p:custDataLst>
          </p:nvPr>
        </p:nvSpPr>
        <p:spPr>
          <a:xfrm>
            <a:off x="2745740" y="2876550"/>
            <a:ext cx="553339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Nigeria is the most ethnically diverse country in the world with over 250 ethnic groups.</a:t>
            </a:r>
          </a:p>
        </p:txBody>
      </p:sp>
      <p:sp>
        <p:nvSpPr>
          <p:cNvPr id="200" name="AutoShape 130"/>
          <p:cNvSpPr/>
          <p:nvPr>
            <p:custDataLst>
              <p:tags r:id="rId10"/>
            </p:custDataLst>
          </p:nvPr>
        </p:nvSpPr>
        <p:spPr bwMode="auto">
          <a:xfrm>
            <a:off x="1081405" y="919163"/>
            <a:ext cx="360363" cy="358775"/>
          </a:xfrm>
          <a:custGeom>
            <a:avLst/>
            <a:gdLst>
              <a:gd name="T0" fmla="+- 0 10799 113"/>
              <a:gd name="T1" fmla="*/ T0 w 21373"/>
              <a:gd name="T2" fmla="*/ 10800 h 21600"/>
              <a:gd name="T3" fmla="+- 0 10799 113"/>
              <a:gd name="T4" fmla="*/ T3 w 21373"/>
              <a:gd name="T5" fmla="*/ 10800 h 21600"/>
              <a:gd name="T6" fmla="+- 0 10799 113"/>
              <a:gd name="T7" fmla="*/ T6 w 21373"/>
              <a:gd name="T8" fmla="*/ 10800 h 21600"/>
              <a:gd name="T9" fmla="+- 0 10799 113"/>
              <a:gd name="T10" fmla="*/ T9 w 2137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3" h="21600">
                <a:moveTo>
                  <a:pt x="1336" y="20249"/>
                </a:moveTo>
                <a:cubicBezTo>
                  <a:pt x="1428" y="20188"/>
                  <a:pt x="3691" y="18688"/>
                  <a:pt x="7070" y="17950"/>
                </a:cubicBezTo>
                <a:lnTo>
                  <a:pt x="8729" y="17587"/>
                </a:lnTo>
                <a:cubicBezTo>
                  <a:pt x="9321" y="17980"/>
                  <a:pt x="9972" y="18225"/>
                  <a:pt x="10686" y="18225"/>
                </a:cubicBezTo>
                <a:cubicBezTo>
                  <a:pt x="11401" y="18225"/>
                  <a:pt x="12052" y="17980"/>
                  <a:pt x="12644" y="17587"/>
                </a:cubicBezTo>
                <a:lnTo>
                  <a:pt x="14303" y="17950"/>
                </a:lnTo>
                <a:cubicBezTo>
                  <a:pt x="17656" y="18682"/>
                  <a:pt x="19911" y="20165"/>
                  <a:pt x="20037" y="20249"/>
                </a:cubicBezTo>
                <a:cubicBezTo>
                  <a:pt x="20037" y="20249"/>
                  <a:pt x="1336" y="20249"/>
                  <a:pt x="1336" y="20249"/>
                </a:cubicBezTo>
                <a:close/>
                <a:moveTo>
                  <a:pt x="13537" y="15793"/>
                </a:moveTo>
                <a:lnTo>
                  <a:pt x="13317" y="16073"/>
                </a:lnTo>
                <a:cubicBezTo>
                  <a:pt x="11725" y="17923"/>
                  <a:pt x="9648" y="17923"/>
                  <a:pt x="8056" y="16073"/>
                </a:cubicBezTo>
                <a:lnTo>
                  <a:pt x="7836" y="15793"/>
                </a:lnTo>
                <a:cubicBezTo>
                  <a:pt x="5977" y="13411"/>
                  <a:pt x="5053" y="10261"/>
                  <a:pt x="5451" y="7255"/>
                </a:cubicBezTo>
                <a:cubicBezTo>
                  <a:pt x="5815" y="4367"/>
                  <a:pt x="7453" y="1350"/>
                  <a:pt x="10686" y="1350"/>
                </a:cubicBezTo>
                <a:cubicBezTo>
                  <a:pt x="13920" y="1350"/>
                  <a:pt x="15558" y="4367"/>
                  <a:pt x="15922" y="7255"/>
                </a:cubicBezTo>
                <a:cubicBezTo>
                  <a:pt x="16318" y="10262"/>
                  <a:pt x="15398" y="13411"/>
                  <a:pt x="13537" y="15793"/>
                </a:cubicBezTo>
                <a:moveTo>
                  <a:pt x="20778" y="19126"/>
                </a:moveTo>
                <a:cubicBezTo>
                  <a:pt x="20644" y="19037"/>
                  <a:pt x="18209" y="17422"/>
                  <a:pt x="14585" y="16630"/>
                </a:cubicBezTo>
                <a:cubicBezTo>
                  <a:pt x="15914" y="14927"/>
                  <a:pt x="16767" y="12639"/>
                  <a:pt x="17130" y="11115"/>
                </a:cubicBezTo>
                <a:cubicBezTo>
                  <a:pt x="17633" y="9004"/>
                  <a:pt x="17438" y="4873"/>
                  <a:pt x="15431" y="2299"/>
                </a:cubicBezTo>
                <a:cubicBezTo>
                  <a:pt x="14259" y="795"/>
                  <a:pt x="12618" y="0"/>
                  <a:pt x="10686" y="0"/>
                </a:cubicBezTo>
                <a:cubicBezTo>
                  <a:pt x="8755" y="0"/>
                  <a:pt x="7114" y="795"/>
                  <a:pt x="5942" y="2299"/>
                </a:cubicBezTo>
                <a:cubicBezTo>
                  <a:pt x="3935" y="4873"/>
                  <a:pt x="3740" y="9004"/>
                  <a:pt x="4243" y="11115"/>
                </a:cubicBezTo>
                <a:cubicBezTo>
                  <a:pt x="4606" y="12639"/>
                  <a:pt x="5459" y="14927"/>
                  <a:pt x="6788" y="16630"/>
                </a:cubicBezTo>
                <a:cubicBezTo>
                  <a:pt x="3164" y="17422"/>
                  <a:pt x="729" y="19037"/>
                  <a:pt x="595" y="19126"/>
                </a:cubicBezTo>
                <a:cubicBezTo>
                  <a:pt x="105" y="19457"/>
                  <a:pt x="-113" y="20071"/>
                  <a:pt x="57" y="20640"/>
                </a:cubicBezTo>
                <a:cubicBezTo>
                  <a:pt x="228" y="21210"/>
                  <a:pt x="747" y="21599"/>
                  <a:pt x="1336" y="21599"/>
                </a:cubicBezTo>
                <a:lnTo>
                  <a:pt x="20037" y="21599"/>
                </a:lnTo>
                <a:cubicBezTo>
                  <a:pt x="20626" y="21599"/>
                  <a:pt x="21145" y="21210"/>
                  <a:pt x="21316" y="20640"/>
                </a:cubicBezTo>
                <a:cubicBezTo>
                  <a:pt x="21487" y="20071"/>
                  <a:pt x="21268" y="19457"/>
                  <a:pt x="20778" y="19126"/>
                </a:cubicBezTo>
              </a:path>
            </a:pathLst>
          </a:custGeom>
          <a:solidFill>
            <a:schemeClr val="lt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微软雅黑" charset="0"/>
              <a:ea typeface="微软雅黑" charset="0"/>
              <a:cs typeface="+mn-cs"/>
              <a:sym typeface="Gill Sans" panose="020B0502020104020203" charset="0"/>
            </a:endParaRPr>
          </a:p>
        </p:txBody>
      </p:sp>
      <p:sp>
        <p:nvSpPr>
          <p:cNvPr id="14" name="矩形 13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66725" y="1820545"/>
            <a:ext cx="16675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lt"/>
              </a:rPr>
              <a:t>Population</a:t>
            </a:r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723265" y="2748280"/>
            <a:ext cx="1076960" cy="105029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1" name="椭圆 20"/>
          <p:cNvSpPr/>
          <p:nvPr>
            <p:custDataLst>
              <p:tags r:id="rId12"/>
            </p:custDataLst>
          </p:nvPr>
        </p:nvSpPr>
        <p:spPr>
          <a:xfrm>
            <a:off x="614680" y="2642235"/>
            <a:ext cx="1294765" cy="126238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53" name="AutoShape 4"/>
          <p:cNvSpPr/>
          <p:nvPr/>
        </p:nvSpPr>
        <p:spPr bwMode="auto">
          <a:xfrm>
            <a:off x="1087120" y="3099118"/>
            <a:ext cx="347663" cy="349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panose="020B0502020104020203" charset="0"/>
              <a:ea typeface="微软雅黑 Light" panose="020B0502040204020203" charset="-122"/>
              <a:cs typeface="+mn-cs"/>
              <a:sym typeface="Gill Sans" panose="020B0502020104020203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4" name="矩形 43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375920" y="1903730"/>
            <a:ext cx="15906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lt"/>
              </a:rPr>
              <a:t>Economic</a:t>
            </a:r>
          </a:p>
        </p:txBody>
      </p:sp>
      <p:sp>
        <p:nvSpPr>
          <p:cNvPr id="45" name="矩形 44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<p:cNvSpPr/>
          <p:nvPr/>
        </p:nvSpPr>
        <p:spPr>
          <a:xfrm>
            <a:off x="306705" y="2356485"/>
            <a:ext cx="196723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Nigeria has the largest economy in Africa.</a:t>
            </a:r>
          </a:p>
          <a:p>
            <a:pPr lvl="0">
              <a:lnSpc>
                <a:spcPct val="150000"/>
              </a:lnSpc>
              <a:defRPr/>
            </a:pPr>
            <a:endParaRPr lang="en-US" altLang="zh-CN" sz="2000" dirty="0">
              <a:solidFill>
                <a:srgbClr val="000000"/>
              </a:solidFill>
              <a:latin typeface="Times New Roman Regular" panose="02020603050405020304" charset="0"/>
              <a:ea typeface="微软雅黑" charset="0"/>
              <a:cs typeface="Times New Roman Regular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537845" y="476250"/>
            <a:ext cx="1076960" cy="10502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5" name="椭圆 4"/>
          <p:cNvSpPr/>
          <p:nvPr>
            <p:custDataLst>
              <p:tags r:id="rId7"/>
            </p:custDataLst>
          </p:nvPr>
        </p:nvSpPr>
        <p:spPr>
          <a:xfrm>
            <a:off x="429260" y="370205"/>
            <a:ext cx="1294765" cy="1262380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884555" y="821373"/>
            <a:ext cx="360363" cy="358775"/>
            <a:chOff x="6111875" y="2141538"/>
            <a:chExt cx="360363" cy="358775"/>
          </a:xfrm>
          <a:solidFill>
            <a:schemeClr val="bg1"/>
          </a:solidFill>
        </p:grpSpPr>
        <p:sp>
          <p:nvSpPr>
            <p:cNvPr id="108" name="AutoShape 52"/>
            <p:cNvSpPr/>
            <p:nvPr/>
          </p:nvSpPr>
          <p:spPr bwMode="auto">
            <a:xfrm>
              <a:off x="6111875" y="2141538"/>
              <a:ext cx="360363" cy="358775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panose="020B0502040204020203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109" name="AutoShape 53"/>
            <p:cNvSpPr/>
            <p:nvPr/>
          </p:nvSpPr>
          <p:spPr bwMode="auto">
            <a:xfrm>
              <a:off x="6248400" y="2265363"/>
              <a:ext cx="96838" cy="100012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panose="020B0502040204020203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110" name="AutoShape 54"/>
            <p:cNvSpPr/>
            <p:nvPr/>
          </p:nvSpPr>
          <p:spPr bwMode="auto">
            <a:xfrm>
              <a:off x="6235700" y="2387600"/>
              <a:ext cx="55563" cy="57150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panose="020B0502040204020203" charset="-122"/>
                <a:cs typeface="+mn-cs"/>
                <a:sym typeface="Gill Sans" panose="020B0502020104020203" charset="0"/>
              </a:endParaRPr>
            </a:p>
          </p:txBody>
        </p:sp>
        <p:sp>
          <p:nvSpPr>
            <p:cNvPr id="111" name="AutoShape 55"/>
            <p:cNvSpPr/>
            <p:nvPr/>
          </p:nvSpPr>
          <p:spPr bwMode="auto">
            <a:xfrm>
              <a:off x="6292850" y="2197100"/>
              <a:ext cx="55563" cy="57150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panose="020B0502040204020203" charset="-122"/>
                <a:cs typeface="+mn-cs"/>
                <a:sym typeface="Gill Sans" panose="020B0502020104020203" charset="0"/>
              </a:endParaRPr>
            </a:p>
          </p:txBody>
        </p:sp>
      </p:grpSp>
      <p:pic>
        <p:nvPicPr>
          <p:cNvPr id="2" name="图片 1" descr="截屏2023-03-20 10.25.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4610" y="0"/>
            <a:ext cx="5434330" cy="5142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48" name="矩形 47" descr="e7d195523061f1c09e9d68d7cf438b91ef959ecb14fc25d26BBA7F7DBC18E55DFF4014AF651F0BF2569D4B6C1DA7F1A4683A481403BD872FC687266AD13265C1DE7C373772FD8728ABDD69ADD03BFF5BE2862BC891DBB79EC884C45A5F465464F4471A44E2E9B6024498CDCB4F20168DAB66C7FAB51F4DF2191988BC51E8947C5543912A7B2AB33F8B6FFDD33C59E19B"/>
          <p:cNvSpPr/>
          <p:nvPr/>
        </p:nvSpPr>
        <p:spPr>
          <a:xfrm>
            <a:off x="461645" y="1895007"/>
            <a:ext cx="143583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lt"/>
              </a:rPr>
              <a:t>Energy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 Bold" panose="02020603050405020304" charset="0"/>
              <a:ea typeface="微软雅黑" charset="0"/>
              <a:cs typeface="Times New Roman Bold" panose="02020603050405020304" charset="0"/>
              <a:sym typeface="+mn-lt"/>
            </a:endParaRPr>
          </a:p>
        </p:txBody>
      </p:sp>
      <p:sp>
        <p:nvSpPr>
          <p:cNvPr id="49" name="矩形 48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<p:cNvSpPr/>
          <p:nvPr/>
        </p:nvSpPr>
        <p:spPr>
          <a:xfrm>
            <a:off x="244475" y="2512695"/>
            <a:ext cx="229679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Calibri" panose="020F0502020204030204" pitchFamily="34" charset="0"/>
              </a:rPr>
              <a:t>Nigeria is the largest crude oil production country in Africa.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 Regular" panose="02020603050405020304" charset="0"/>
              <a:ea typeface="微软雅黑" charset="0"/>
              <a:cs typeface="Times New Roman Regular" panose="02020603050405020304" charset="0"/>
              <a:sym typeface="Calibri" panose="020F050202020403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6"/>
            </p:custDataLst>
          </p:nvPr>
        </p:nvSpPr>
        <p:spPr>
          <a:xfrm>
            <a:off x="641350" y="581025"/>
            <a:ext cx="1076960" cy="105029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6" name="椭圆 25"/>
          <p:cNvSpPr/>
          <p:nvPr>
            <p:custDataLst>
              <p:tags r:id="rId7"/>
            </p:custDataLst>
          </p:nvPr>
        </p:nvSpPr>
        <p:spPr>
          <a:xfrm>
            <a:off x="532765" y="474980"/>
            <a:ext cx="1294765" cy="126238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3" name="AutoShape 117"/>
          <p:cNvSpPr/>
          <p:nvPr/>
        </p:nvSpPr>
        <p:spPr bwMode="auto">
          <a:xfrm>
            <a:off x="1000125" y="977900"/>
            <a:ext cx="360363" cy="269875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panose="020B0502020104020203" charset="0"/>
                <a:ea typeface="微软雅黑 Light" panose="020B0502040204020203" charset="-122"/>
                <a:cs typeface="+mn-cs"/>
                <a:sym typeface="Gill Sans" panose="020B0502020104020203" charset="0"/>
              </a:rPr>
              <a:t>	</a:t>
            </a:r>
          </a:p>
        </p:txBody>
      </p:sp>
      <p:pic>
        <p:nvPicPr>
          <p:cNvPr id="2" name="图片 1" descr="截屏2023-03-20 11.44.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9730" y="0"/>
            <a:ext cx="5077460" cy="5143500"/>
          </a:xfrm>
          <a:prstGeom prst="rect">
            <a:avLst/>
          </a:prstGeom>
        </p:spPr>
      </p:pic>
      <p:sp>
        <p:nvSpPr>
          <p:cNvPr id="6" name="TextBox 2"/>
          <p:cNvSpPr txBox="1"/>
          <p:nvPr>
            <p:custDataLst>
              <p:tags r:id="rId8"/>
            </p:custDataLst>
          </p:nvPr>
        </p:nvSpPr>
        <p:spPr>
          <a:xfrm>
            <a:off x="144145" y="4862195"/>
            <a:ext cx="35140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微软雅黑" charset="0"/>
                <a:ea typeface="微软雅黑" charset="0"/>
                <a:cs typeface="Times New Roman" panose="02020603050405020304" pitchFamily="18" charset="0"/>
              </a:rPr>
              <a:t>Data Sources: Trading Economices</a:t>
            </a:r>
          </a:p>
        </p:txBody>
      </p:sp>
      <p:sp>
        <p:nvSpPr>
          <p:cNvPr id="7" name="流程图: 终止 6"/>
          <p:cNvSpPr/>
          <p:nvPr/>
        </p:nvSpPr>
        <p:spPr>
          <a:xfrm>
            <a:off x="2988945" y="759460"/>
            <a:ext cx="571500" cy="218440"/>
          </a:xfrm>
          <a:prstGeom prst="flowChartTerminator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-101600" y="2425065"/>
            <a:ext cx="9245600" cy="7683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altLang="zh-CN" sz="4400" b="1" kern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 Bold" panose="02020603050405020304" charset="0"/>
                <a:ea typeface="微软雅黑" charset="0"/>
                <a:cs typeface="Times New Roman Bold" panose="02020603050405020304" charset="0"/>
                <a:sym typeface="+mn-ea"/>
              </a:rPr>
              <a:t> </a:t>
            </a:r>
            <a:r>
              <a:rPr lang="en-US" altLang="zh-CN" sz="4400" b="1" kern="0" dirty="0">
                <a:solidFill>
                  <a:schemeClr val="accent1"/>
                </a:solidFill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Relation between China and Nigeria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 Bold" panose="02020603050405020304" charset="0"/>
              <a:ea typeface="微软雅黑" charset="0"/>
              <a:cs typeface="Times New Roman Bold" panose="02020603050405020304" charset="0"/>
            </a:endParaRPr>
          </a:p>
        </p:txBody>
      </p:sp>
      <p:sp>
        <p:nvSpPr>
          <p:cNvPr id="27" name="矩形 26"/>
          <p:cNvSpPr/>
          <p:nvPr>
            <p:custDataLst>
              <p:tags r:id="rId6"/>
            </p:custDataLst>
          </p:nvPr>
        </p:nvSpPr>
        <p:spPr>
          <a:xfrm>
            <a:off x="2156097" y="2642537"/>
            <a:ext cx="4831805" cy="33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50" b="0" i="0" u="none" strike="noStrike" kern="1200" cap="none" spc="0" normalizeH="0" baseline="0" noProof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effectLst/>
              <a:uLnTx/>
              <a:uFillTx/>
              <a:latin typeface="微软雅黑" charset="0"/>
              <a:ea typeface="微软雅黑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53720" y="1508125"/>
            <a:ext cx="859028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dk1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1971, Established diplomatic relations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dk1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dk1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2006, Established a strategic partnership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>
              <a:solidFill>
                <a:schemeClr val="dk1"/>
              </a:solidFill>
              <a:latin typeface="Times New Roman Regular" panose="02020603050405020304" charset="0"/>
              <a:ea typeface="微软雅黑" charset="0"/>
              <a:cs typeface="Times New Roman Regular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dk1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2018, Join the Belt and Road Initiative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01930" y="314960"/>
            <a:ext cx="8740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/>
                </a:solidFill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Main Events Between China and Nigeria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75026" y="4334881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1111885" y="165100"/>
          <a:ext cx="6920230" cy="481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extBox 2"/>
          <p:cNvSpPr txBox="1"/>
          <p:nvPr>
            <p:custDataLst>
              <p:tags r:id="rId6"/>
            </p:custDataLst>
          </p:nvPr>
        </p:nvSpPr>
        <p:spPr>
          <a:xfrm>
            <a:off x="5073015" y="4912360"/>
            <a:ext cx="35140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dk1"/>
                </a:solidFill>
                <a:latin typeface="微软雅黑" charset="0"/>
                <a:ea typeface="微软雅黑" charset="0"/>
                <a:cs typeface="Times New Roman" panose="02020603050405020304" pitchFamily="18" charset="0"/>
              </a:rPr>
              <a:t>Data Sources: National Bureau of Statistics 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5"/>
          <p:cNvSpPr/>
          <p:nvPr userDrawn="1">
            <p:custDataLst>
              <p:tags r:id="rId2"/>
            </p:custDataLst>
          </p:nvPr>
        </p:nvSpPr>
        <p:spPr>
          <a:xfrm>
            <a:off x="8255978" y="4609921"/>
            <a:ext cx="888020" cy="533582"/>
          </a:xfrm>
          <a:custGeom>
            <a:avLst/>
            <a:gdLst>
              <a:gd name="connsiteX0" fmla="*/ 709444 w 1184027"/>
              <a:gd name="connsiteY0" fmla="*/ 0 h 711443"/>
              <a:gd name="connsiteX1" fmla="*/ 1184026 w 1184027"/>
              <a:gd name="connsiteY1" fmla="*/ 474584 h 711443"/>
              <a:gd name="connsiteX2" fmla="*/ 1184027 w 1184027"/>
              <a:gd name="connsiteY2" fmla="*/ 711443 h 711443"/>
              <a:gd name="connsiteX3" fmla="*/ 1998 w 1184027"/>
              <a:gd name="connsiteY3" fmla="*/ 711441 h 711443"/>
              <a:gd name="connsiteX4" fmla="*/ 0 w 1184027"/>
              <a:gd name="connsiteY4" fmla="*/ 709444 h 71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4027" h="711443">
                <a:moveTo>
                  <a:pt x="709444" y="0"/>
                </a:moveTo>
                <a:lnTo>
                  <a:pt x="1184026" y="474584"/>
                </a:lnTo>
                <a:lnTo>
                  <a:pt x="1184027" y="711443"/>
                </a:lnTo>
                <a:lnTo>
                  <a:pt x="1998" y="711441"/>
                </a:lnTo>
                <a:lnTo>
                  <a:pt x="0" y="70944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7" name="Freeform 96"/>
          <p:cNvSpPr/>
          <p:nvPr userDrawn="1">
            <p:custDataLst>
              <p:tags r:id="rId3"/>
            </p:custDataLst>
          </p:nvPr>
        </p:nvSpPr>
        <p:spPr>
          <a:xfrm>
            <a:off x="8927581" y="4927085"/>
            <a:ext cx="216419" cy="216421"/>
          </a:xfrm>
          <a:custGeom>
            <a:avLst/>
            <a:gdLst>
              <a:gd name="connsiteX0" fmla="*/ 288559 w 288559"/>
              <a:gd name="connsiteY0" fmla="*/ 0 h 288561"/>
              <a:gd name="connsiteX1" fmla="*/ 288559 w 288559"/>
              <a:gd name="connsiteY1" fmla="*/ 288561 h 288561"/>
              <a:gd name="connsiteX2" fmla="*/ 0 w 288559"/>
              <a:gd name="connsiteY2" fmla="*/ 288559 h 28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559" h="288561">
                <a:moveTo>
                  <a:pt x="288559" y="0"/>
                </a:moveTo>
                <a:lnTo>
                  <a:pt x="288559" y="288561"/>
                </a:lnTo>
                <a:lnTo>
                  <a:pt x="0" y="288559"/>
                </a:lnTo>
                <a:close/>
              </a:path>
            </a:pathLst>
          </a:custGeom>
          <a:solidFill>
            <a:srgbClr val="6E7397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8" name="Rectangle 97"/>
          <p:cNvSpPr/>
          <p:nvPr userDrawn="1">
            <p:custDataLst>
              <p:tags r:id="rId4"/>
            </p:custDataLst>
          </p:nvPr>
        </p:nvSpPr>
        <p:spPr>
          <a:xfrm>
            <a:off x="8255976" y="4232646"/>
            <a:ext cx="455688" cy="455688"/>
          </a:xfrm>
          <a:custGeom>
            <a:avLst/>
            <a:gdLst>
              <a:gd name="connsiteX0" fmla="*/ 303793 w 607584"/>
              <a:gd name="connsiteY0" fmla="*/ 0 h 607584"/>
              <a:gd name="connsiteX1" fmla="*/ 607584 w 607584"/>
              <a:gd name="connsiteY1" fmla="*/ 303792 h 607584"/>
              <a:gd name="connsiteX2" fmla="*/ 303792 w 607584"/>
              <a:gd name="connsiteY2" fmla="*/ 607584 h 607584"/>
              <a:gd name="connsiteX3" fmla="*/ 0 w 607584"/>
              <a:gd name="connsiteY3" fmla="*/ 303792 h 60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84" h="607584">
                <a:moveTo>
                  <a:pt x="303793" y="0"/>
                </a:moveTo>
                <a:lnTo>
                  <a:pt x="607584" y="303792"/>
                </a:lnTo>
                <a:lnTo>
                  <a:pt x="303792" y="607584"/>
                </a:lnTo>
                <a:lnTo>
                  <a:pt x="0" y="30379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9" name="Rectangle 98"/>
          <p:cNvSpPr/>
          <p:nvPr userDrawn="1">
            <p:custDataLst>
              <p:tags r:id="rId5"/>
            </p:custDataLst>
          </p:nvPr>
        </p:nvSpPr>
        <p:spPr>
          <a:xfrm>
            <a:off x="8740773" y="4311431"/>
            <a:ext cx="298941" cy="298940"/>
          </a:xfrm>
          <a:custGeom>
            <a:avLst/>
            <a:gdLst>
              <a:gd name="connsiteX0" fmla="*/ 199294 w 398588"/>
              <a:gd name="connsiteY0" fmla="*/ 0 h 398587"/>
              <a:gd name="connsiteX1" fmla="*/ 398588 w 398588"/>
              <a:gd name="connsiteY1" fmla="*/ 199292 h 398587"/>
              <a:gd name="connsiteX2" fmla="*/ 199294 w 398588"/>
              <a:gd name="connsiteY2" fmla="*/ 398587 h 398587"/>
              <a:gd name="connsiteX3" fmla="*/ 0 w 398588"/>
              <a:gd name="connsiteY3" fmla="*/ 199294 h 3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588" h="398587">
                <a:moveTo>
                  <a:pt x="199294" y="0"/>
                </a:moveTo>
                <a:lnTo>
                  <a:pt x="398588" y="199292"/>
                </a:lnTo>
                <a:lnTo>
                  <a:pt x="199294" y="398587"/>
                </a:lnTo>
                <a:lnTo>
                  <a:pt x="0" y="19929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2" name="文本框 6"/>
          <p:cNvSpPr txBox="1">
            <a:spLocks noChangeArrowheads="1"/>
          </p:cNvSpPr>
          <p:nvPr/>
        </p:nvSpPr>
        <p:spPr bwMode="auto">
          <a:xfrm>
            <a:off x="119655" y="142518"/>
            <a:ext cx="30975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schemeClr val="accent1"/>
                </a:solidFill>
                <a:latin typeface="Times New Roman Bold" panose="02020603050405020304" charset="0"/>
                <a:ea typeface="微软雅黑" charset="0"/>
                <a:cs typeface="Times New Roman Bold" panose="02020603050405020304" charset="0"/>
              </a:rPr>
              <a:t>Nigeria is China's :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 Bold" panose="02020603050405020304" charset="0"/>
              <a:ea typeface="微软雅黑" charset="0"/>
              <a:cs typeface="Times New Roman Bold" panose="02020603050405020304" charset="0"/>
            </a:endParaRPr>
          </a:p>
        </p:txBody>
      </p:sp>
      <p:sp>
        <p:nvSpPr>
          <p:cNvPr id="30" name="箭头: 五边形 29"/>
          <p:cNvSpPr/>
          <p:nvPr>
            <p:custDataLst>
              <p:tags r:id="rId6"/>
            </p:custDataLst>
          </p:nvPr>
        </p:nvSpPr>
        <p:spPr>
          <a:xfrm>
            <a:off x="499110" y="931545"/>
            <a:ext cx="2743835" cy="1173480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1" name="椭圆 30"/>
          <p:cNvSpPr/>
          <p:nvPr>
            <p:custDataLst>
              <p:tags r:id="rId7"/>
            </p:custDataLst>
          </p:nvPr>
        </p:nvSpPr>
        <p:spPr>
          <a:xfrm>
            <a:off x="113665" y="1122680"/>
            <a:ext cx="740410" cy="740410"/>
          </a:xfrm>
          <a:prstGeom prst="ellipse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微软雅黑" charset="0"/>
                <a:ea typeface="微软雅黑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箭头: 五边形 32"/>
          <p:cNvSpPr/>
          <p:nvPr>
            <p:custDataLst>
              <p:tags r:id="rId8"/>
            </p:custDataLst>
          </p:nvPr>
        </p:nvSpPr>
        <p:spPr>
          <a:xfrm>
            <a:off x="3447415" y="1920875"/>
            <a:ext cx="2709545" cy="117348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4" name="椭圆 33"/>
          <p:cNvSpPr/>
          <p:nvPr>
            <p:custDataLst>
              <p:tags r:id="rId9"/>
            </p:custDataLst>
          </p:nvPr>
        </p:nvSpPr>
        <p:spPr>
          <a:xfrm>
            <a:off x="3077210" y="2137410"/>
            <a:ext cx="740410" cy="7404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微软雅黑" charset="0"/>
                <a:ea typeface="微软雅黑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箭头: 五边形 35"/>
          <p:cNvSpPr/>
          <p:nvPr>
            <p:custDataLst>
              <p:tags r:id="rId10"/>
            </p:custDataLst>
          </p:nvPr>
        </p:nvSpPr>
        <p:spPr>
          <a:xfrm>
            <a:off x="6402070" y="2973705"/>
            <a:ext cx="2637790" cy="117348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7" name="椭圆 36"/>
          <p:cNvSpPr/>
          <p:nvPr>
            <p:custDataLst>
              <p:tags r:id="rId11"/>
            </p:custDataLst>
          </p:nvPr>
        </p:nvSpPr>
        <p:spPr>
          <a:xfrm>
            <a:off x="6031230" y="3190240"/>
            <a:ext cx="740410" cy="74041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微软雅黑" charset="0"/>
                <a:ea typeface="微软雅黑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矩形 38"/>
          <p:cNvSpPr/>
          <p:nvPr>
            <p:custDataLst>
              <p:tags r:id="rId12"/>
            </p:custDataLst>
          </p:nvPr>
        </p:nvSpPr>
        <p:spPr>
          <a:xfrm>
            <a:off x="784860" y="985520"/>
            <a:ext cx="190944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Largest project contracting market in Africa</a:t>
            </a:r>
          </a:p>
        </p:txBody>
      </p:sp>
      <p:sp>
        <p:nvSpPr>
          <p:cNvPr id="43" name="矩形 42"/>
          <p:cNvSpPr/>
          <p:nvPr>
            <p:custDataLst>
              <p:tags r:id="rId13"/>
            </p:custDataLst>
          </p:nvPr>
        </p:nvSpPr>
        <p:spPr>
          <a:xfrm>
            <a:off x="3817620" y="2000250"/>
            <a:ext cx="221361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en-US" altLang="zh-CN" sz="2000" dirty="0">
                <a:solidFill>
                  <a:schemeClr val="bg1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  <a:sym typeface="+mn-lt"/>
              </a:rPr>
              <a:t>Second largest trading partner in Africa</a:t>
            </a:r>
          </a:p>
        </p:txBody>
      </p: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6896735" y="3053080"/>
            <a:ext cx="165735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00" dirty="0">
                <a:solidFill>
                  <a:schemeClr val="lt1"/>
                </a:solidFill>
                <a:latin typeface="Times New Roman Regular" panose="02020603050405020304" charset="0"/>
                <a:ea typeface="微软雅黑" charset="0"/>
                <a:cs typeface="Times New Roman Regular" panose="02020603050405020304" charset="0"/>
              </a:rPr>
              <a:t>Major investment destination</a:t>
            </a:r>
            <a:r>
              <a:rPr lang="en-US" sz="2000" kern="100" dirty="0">
                <a:solidFill>
                  <a:schemeClr val="lt1"/>
                </a:solidFill>
                <a:latin typeface="微软雅黑" charset="0"/>
                <a:ea typeface="微软雅黑" charset="0"/>
                <a:cs typeface="Times New Roman Regular" panose="02020603050405020304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26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3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4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5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26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675"/>
  <p:tag name="KSO_WM_SPECIAL_SOURCE" val="bdnul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75_1*b*2"/>
  <p:tag name="KSO_WM_TEMPLATE_CATEGORY" val="custom"/>
  <p:tag name="KSO_WM_TEMPLATE_INDEX" val="20202675"/>
  <p:tag name="KSO_WM_UNIT_LAYERLEVEL" val="1"/>
  <p:tag name="KSO_WM_TAG_VERSION" val="1.0"/>
  <p:tag name="KSO_WM_BEAUTIFY_FLAG" val="#wm#"/>
  <p:tag name="KSO_WM_UNIT_ISCONTENTSTITLE" val="0"/>
  <p:tag name="KSO_WM_UNIT_PRESET_TEXT" val="汇报人姓名"/>
  <p:tag name="KSO_WM_UNIT_NOCLEAR" val="0"/>
  <p:tag name="KSO_WM_UNIT_TYPE" val="b"/>
  <p:tag name="KSO_WM_UNIT_INDEX" val="2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5"/>
  <p:tag name="KSO_WM_UNIT_TEXT_FILL_FORE_SCHEMECOLOR_INDEX" val="13"/>
  <p:tag name="KSO_WM_UNIT_TEXT_FILL_TYPE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d325e93-5913-2b2e-7622-14642fc55233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13b431b9-2786-af5e-7622-1464f61382cb}"/>
  <p:tag name="KSO_WM_UNIT_TYPE" val="i"/>
  <p:tag name="KSO_WM_UNIT_TEXT_FILL_FORE_SCHEMECOLOR_INDEX_BRIGHTNESS" val="0"/>
  <p:tag name="KSO_WM_UNIT_TEXT_FILL_FORE_SCHEMECOLOR_INDEX" val="2"/>
  <p:tag name="KSO_WM_UNIT_TEXT_FILL_TYPE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4336904-f395-3043-7622-1464756b3650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0353b342-2100-9c40-7622-146477f5d06e}"/>
  <p:tag name="KSO_WM_UNIT_TYPE" val="i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35"/>
  <p:tag name="KSO_WM_UNIT_TEXT_FILL_FORE_SCHEMECOLOR_INDEX" val="13"/>
  <p:tag name="KSO_WM_UNIT_TEXT_FILL_TYPE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2675"/>
  <p:tag name="KSO_WM_TEMPLATE_THUMBS_INDEX" val="1、4、6、7、9、10、11、12、14"/>
  <p:tag name="KSO_WM_TEMPLATE_MASTER_THUMB_INDEX" val="1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3秋季奶茶色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AB7C74"/>
      </a:accent1>
      <a:accent2>
        <a:srgbClr val="D7896B"/>
      </a:accent2>
      <a:accent3>
        <a:srgbClr val="94D7EC"/>
      </a:accent3>
      <a:accent4>
        <a:srgbClr val="C9DEF1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汉仪大宋简">
      <a:majorFont>
        <a:latin typeface="华文细黑"/>
        <a:ea typeface="汉仪大宋简"/>
        <a:cs typeface=""/>
      </a:majorFont>
      <a:minorFont>
        <a:latin typeface="Calibri Light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78">
      <a:dk1>
        <a:sysClr val="windowText" lastClr="000000"/>
      </a:dk1>
      <a:lt1>
        <a:sysClr val="window" lastClr="FFFFFF"/>
      </a:lt1>
      <a:dk2>
        <a:srgbClr val="6E7397"/>
      </a:dk2>
      <a:lt2>
        <a:srgbClr val="EDEEF7"/>
      </a:lt2>
      <a:accent1>
        <a:srgbClr val="313869"/>
      </a:accent1>
      <a:accent2>
        <a:srgbClr val="355578"/>
      </a:accent2>
      <a:accent3>
        <a:srgbClr val="387187"/>
      </a:accent3>
      <a:accent4>
        <a:srgbClr val="3C8E95"/>
      </a:accent4>
      <a:accent5>
        <a:srgbClr val="3FAAA4"/>
      </a:accent5>
      <a:accent6>
        <a:srgbClr val="43C7B3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Microsoft Office PowerPoint</Application>
  <PresentationFormat>Экран (16:9)</PresentationFormat>
  <Paragraphs>90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40" baseType="lpstr">
      <vt:lpstr>等线</vt:lpstr>
      <vt:lpstr>微软雅黑</vt:lpstr>
      <vt:lpstr>宋体</vt:lpstr>
      <vt:lpstr>华文细黑</vt:lpstr>
      <vt:lpstr>微软雅黑 Light</vt:lpstr>
      <vt:lpstr>Arial</vt:lpstr>
      <vt:lpstr>Calibri</vt:lpstr>
      <vt:lpstr>Calibri Light</vt:lpstr>
      <vt:lpstr>Gill Sans</vt:lpstr>
      <vt:lpstr>Times New Roman</vt:lpstr>
      <vt:lpstr>Times New Roman Bold</vt:lpstr>
      <vt:lpstr>Times New Roman Regular</vt:lpstr>
      <vt:lpstr>Wingdings</vt:lpstr>
      <vt:lpstr>汉仪大宋简</vt:lpstr>
      <vt:lpstr>汉仪旗黑-85S</vt:lpstr>
      <vt:lpstr>1_Office 主题​​</vt:lpstr>
      <vt:lpstr>2_Office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Selected Chinese firm’s projects in Nigeria</vt:lpstr>
      <vt:lpstr>Презентация PowerPoint</vt:lpstr>
      <vt:lpstr>Презентация PowerPoint</vt:lpstr>
      <vt:lpstr>CGCOC in Africa  </vt:lpstr>
      <vt:lpstr>CGCOC in Africa: organization and structure</vt:lpstr>
      <vt:lpstr>Презентация PowerPoint</vt:lpstr>
      <vt:lpstr>Презентация PowerPoint</vt:lpstr>
      <vt:lpstr>CGCOC Group :  Nigeria WARA Agricultural Park (1) </vt:lpstr>
      <vt:lpstr>CGCOC Group :  Nigeria WARA Agricultural Park (2) </vt:lpstr>
      <vt:lpstr>CGCOC Group:  Nigeria SINCEERPVC tube plant</vt:lpstr>
      <vt:lpstr>CGCOC Group: Mambilla hydropower plant</vt:lpstr>
      <vt:lpstr>CGCOC Group:  Social responsibility in Africa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哒哒 熊猫</dc:creator>
  <cp:lastModifiedBy>Oleksandr ROGACH</cp:lastModifiedBy>
  <cp:revision>350</cp:revision>
  <dcterms:created xsi:type="dcterms:W3CDTF">2023-03-28T04:38:03Z</dcterms:created>
  <dcterms:modified xsi:type="dcterms:W3CDTF">2023-04-01T07:47:37Z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502B844838CBDA2F87971A64E96C953B_43</vt:lpwstr>
  </property>
  <property fmtid="{D5CDD505-2E9C-101B-9397-08002B2CF9AE}" pid="3" name="KSOProductBuildVer">
    <vt:lpwstr>2052-5.2.1.7798</vt:lpwstr>
  </property>
  <property fmtid="{D5CDD505-2E9C-101B-9397-08002B2CF9AE}" pid="4" name="KSOTemplateUUID">
    <vt:lpwstr>v1.0_mb_bCN3/FTVQcoE8fGwUJHeeA==</vt:lpwstr>
  </property>
</Properties>
</file>